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1"/>
  </p:sldMasterIdLst>
  <p:notesMasterIdLst>
    <p:notesMasterId r:id="rId53"/>
  </p:notesMasterIdLst>
  <p:sldIdLst>
    <p:sldId id="292" r:id="rId2"/>
    <p:sldId id="273" r:id="rId3"/>
    <p:sldId id="297" r:id="rId4"/>
    <p:sldId id="296" r:id="rId5"/>
    <p:sldId id="293" r:id="rId6"/>
    <p:sldId id="294" r:id="rId7"/>
    <p:sldId id="295" r:id="rId8"/>
    <p:sldId id="298" r:id="rId9"/>
    <p:sldId id="276" r:id="rId10"/>
    <p:sldId id="277" r:id="rId11"/>
    <p:sldId id="288" r:id="rId12"/>
    <p:sldId id="280" r:id="rId13"/>
    <p:sldId id="281" r:id="rId14"/>
    <p:sldId id="278" r:id="rId15"/>
    <p:sldId id="287" r:id="rId16"/>
    <p:sldId id="282" r:id="rId17"/>
    <p:sldId id="283" r:id="rId18"/>
    <p:sldId id="284" r:id="rId19"/>
    <p:sldId id="279" r:id="rId20"/>
    <p:sldId id="285" r:id="rId21"/>
    <p:sldId id="289" r:id="rId22"/>
    <p:sldId id="299" r:id="rId23"/>
    <p:sldId id="259" r:id="rId24"/>
    <p:sldId id="300" r:id="rId25"/>
    <p:sldId id="301" r:id="rId26"/>
    <p:sldId id="267" r:id="rId27"/>
    <p:sldId id="303" r:id="rId28"/>
    <p:sldId id="304" r:id="rId29"/>
    <p:sldId id="305" r:id="rId30"/>
    <p:sldId id="306" r:id="rId31"/>
    <p:sldId id="307" r:id="rId32"/>
    <p:sldId id="308" r:id="rId33"/>
    <p:sldId id="309" r:id="rId34"/>
    <p:sldId id="310" r:id="rId35"/>
    <p:sldId id="311" r:id="rId36"/>
    <p:sldId id="317" r:id="rId37"/>
    <p:sldId id="312" r:id="rId38"/>
    <p:sldId id="313" r:id="rId39"/>
    <p:sldId id="314" r:id="rId40"/>
    <p:sldId id="315" r:id="rId41"/>
    <p:sldId id="316" r:id="rId42"/>
    <p:sldId id="318" r:id="rId43"/>
    <p:sldId id="323" r:id="rId44"/>
    <p:sldId id="320" r:id="rId45"/>
    <p:sldId id="321" r:id="rId46"/>
    <p:sldId id="286" r:id="rId47"/>
    <p:sldId id="319" r:id="rId48"/>
    <p:sldId id="322" r:id="rId49"/>
    <p:sldId id="324" r:id="rId50"/>
    <p:sldId id="325" r:id="rId51"/>
    <p:sldId id="290" r:id="rId5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2" autoAdjust="0"/>
    <p:restoredTop sz="66232" autoAdjust="0"/>
  </p:normalViewPr>
  <p:slideViewPr>
    <p:cSldViewPr snapToGrid="0">
      <p:cViewPr varScale="1">
        <p:scale>
          <a:sx n="60" d="100"/>
          <a:sy n="60" d="100"/>
        </p:scale>
        <p:origin x="840" y="4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cap="none" spc="0" normalizeH="0" baseline="0">
                <a:solidFill>
                  <a:schemeClr val="dk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pPr>
            <a:r>
              <a:rPr lang="en-US"/>
              <a:t>VGG16 training - 40k images 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cap="none" spc="0" normalizeH="0" baseline="0">
              <a:solidFill>
                <a:schemeClr val="dk1">
                  <a:lumMod val="50000"/>
                  <a:lumOff val="50000"/>
                </a:schemeClr>
              </a:solidFill>
              <a:latin typeface="+mj-lt"/>
              <a:ea typeface="+mj-ea"/>
              <a:cs typeface="+mj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Binary accuracy train</c:v>
                </c:pt>
              </c:strCache>
            </c:strRef>
          </c:tx>
          <c:spPr>
            <a:ln w="2222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Sheet1!$A$2:$A$11</c:f>
              <c:strCache>
                <c:ptCount val="10"/>
                <c:pt idx="0">
                  <c:v>Epoch 1</c:v>
                </c:pt>
                <c:pt idx="1">
                  <c:v>Epoch 2</c:v>
                </c:pt>
                <c:pt idx="2">
                  <c:v>Epoch 3</c:v>
                </c:pt>
                <c:pt idx="3">
                  <c:v>Epoch 4</c:v>
                </c:pt>
                <c:pt idx="4">
                  <c:v>Epoch 5</c:v>
                </c:pt>
                <c:pt idx="5">
                  <c:v>Epoch 6</c:v>
                </c:pt>
                <c:pt idx="6">
                  <c:v>Epoch 7</c:v>
                </c:pt>
                <c:pt idx="7">
                  <c:v>Epoch 8</c:v>
                </c:pt>
                <c:pt idx="8">
                  <c:v>Epoch 9</c:v>
                </c:pt>
                <c:pt idx="9">
                  <c:v>Epoch 10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0.94</c:v>
                </c:pt>
                <c:pt idx="1">
                  <c:v>0.98</c:v>
                </c:pt>
                <c:pt idx="2">
                  <c:v>0.99</c:v>
                </c:pt>
                <c:pt idx="3">
                  <c:v>0.99199999999999999</c:v>
                </c:pt>
                <c:pt idx="4">
                  <c:v>0.99399999999999999</c:v>
                </c:pt>
                <c:pt idx="5">
                  <c:v>0.995</c:v>
                </c:pt>
                <c:pt idx="6">
                  <c:v>0.996</c:v>
                </c:pt>
                <c:pt idx="7">
                  <c:v>0.996</c:v>
                </c:pt>
                <c:pt idx="8">
                  <c:v>0.997</c:v>
                </c:pt>
                <c:pt idx="9">
                  <c:v>0.997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E78-4B88-95C6-D5D8075BF9B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Binary accuracy validation </c:v>
                </c:pt>
              </c:strCache>
            </c:strRef>
          </c:tx>
          <c:spPr>
            <a:ln w="2222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Sheet1!$A$2:$A$11</c:f>
              <c:strCache>
                <c:ptCount val="10"/>
                <c:pt idx="0">
                  <c:v>Epoch 1</c:v>
                </c:pt>
                <c:pt idx="1">
                  <c:v>Epoch 2</c:v>
                </c:pt>
                <c:pt idx="2">
                  <c:v>Epoch 3</c:v>
                </c:pt>
                <c:pt idx="3">
                  <c:v>Epoch 4</c:v>
                </c:pt>
                <c:pt idx="4">
                  <c:v>Epoch 5</c:v>
                </c:pt>
                <c:pt idx="5">
                  <c:v>Epoch 6</c:v>
                </c:pt>
                <c:pt idx="6">
                  <c:v>Epoch 7</c:v>
                </c:pt>
                <c:pt idx="7">
                  <c:v>Epoch 8</c:v>
                </c:pt>
                <c:pt idx="8">
                  <c:v>Epoch 9</c:v>
                </c:pt>
                <c:pt idx="9">
                  <c:v>Epoch 10</c:v>
                </c:pt>
              </c:strCache>
            </c:strRef>
          </c:cat>
          <c:val>
            <c:numRef>
              <c:f>Sheet1!$C$2:$C$11</c:f>
              <c:numCache>
                <c:formatCode>General</c:formatCode>
                <c:ptCount val="10"/>
                <c:pt idx="0">
                  <c:v>0.88900000000000001</c:v>
                </c:pt>
                <c:pt idx="1">
                  <c:v>0.89200000000000002</c:v>
                </c:pt>
                <c:pt idx="2">
                  <c:v>0.876</c:v>
                </c:pt>
                <c:pt idx="3">
                  <c:v>0.89800000000000002</c:v>
                </c:pt>
                <c:pt idx="4">
                  <c:v>0.88600000000000001</c:v>
                </c:pt>
                <c:pt idx="5">
                  <c:v>0.89800000000000002</c:v>
                </c:pt>
                <c:pt idx="6">
                  <c:v>0.89500000000000002</c:v>
                </c:pt>
                <c:pt idx="7">
                  <c:v>0.89100000000000001</c:v>
                </c:pt>
                <c:pt idx="8">
                  <c:v>0.84899999999999998</c:v>
                </c:pt>
                <c:pt idx="9">
                  <c:v>0.88200000000000001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DE78-4B88-95C6-D5D8075BF9B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947507376"/>
        <c:axId val="1873572560"/>
      </c:lineChart>
      <c:catAx>
        <c:axId val="194750737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  <a:alpha val="54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dk1">
                  <a:lumMod val="15000"/>
                  <a:lumOff val="85000"/>
                  <a:alpha val="51000"/>
                </a:schemeClr>
              </a:solidFill>
              <a:round/>
            </a:ln>
            <a:effectLst/>
          </c:spPr>
        </c:min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none" spc="0" normalizeH="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73572560"/>
        <c:crosses val="autoZero"/>
        <c:auto val="1"/>
        <c:lblAlgn val="ctr"/>
        <c:lblOffset val="100"/>
        <c:noMultiLvlLbl val="0"/>
      </c:catAx>
      <c:valAx>
        <c:axId val="18735725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  <a:alpha val="54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47507376"/>
        <c:crosses val="autoZero"/>
        <c:crossBetween val="between"/>
      </c:valAx>
      <c:spPr>
        <a:pattFill prst="ltDnDiag">
          <a:fgClr>
            <a:schemeClr val="dk1">
              <a:lumMod val="15000"/>
              <a:lumOff val="85000"/>
            </a:schemeClr>
          </a:fgClr>
          <a:bgClr>
            <a:schemeClr val="lt1"/>
          </a:bgClr>
        </a:pattFill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lt1"/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cap="none" spc="0" normalizeH="0" baseline="0">
                <a:solidFill>
                  <a:schemeClr val="dk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pPr>
            <a:r>
              <a:rPr lang="en-US"/>
              <a:t>Precision for version 1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cap="none" spc="0" normalizeH="0" baseline="0">
              <a:solidFill>
                <a:schemeClr val="dk1">
                  <a:lumMod val="50000"/>
                  <a:lumOff val="50000"/>
                </a:schemeClr>
              </a:solidFill>
              <a:latin typeface="+mj-lt"/>
              <a:ea typeface="+mj-ea"/>
              <a:cs typeface="+mj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Tunnel Precision</c:v>
                </c:pt>
              </c:strCache>
            </c:strRef>
          </c:tx>
          <c:spPr>
            <a:ln w="2222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Sheet1!$A$2:$A$6</c:f>
              <c:strCache>
                <c:ptCount val="5"/>
                <c:pt idx="0">
                  <c:v>Iteration 1</c:v>
                </c:pt>
                <c:pt idx="1">
                  <c:v>Iteration 2</c:v>
                </c:pt>
                <c:pt idx="2">
                  <c:v>Iteration 3</c:v>
                </c:pt>
                <c:pt idx="3">
                  <c:v>Iteration 4</c:v>
                </c:pt>
                <c:pt idx="4">
                  <c:v>Iteration 5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0.49</c:v>
                </c:pt>
                <c:pt idx="1">
                  <c:v>0.77</c:v>
                </c:pt>
                <c:pt idx="2">
                  <c:v>0.77</c:v>
                </c:pt>
                <c:pt idx="3">
                  <c:v>0.83</c:v>
                </c:pt>
                <c:pt idx="4">
                  <c:v>0.87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F42-4284-BD70-5C368E119AB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No tunnel Precision</c:v>
                </c:pt>
              </c:strCache>
            </c:strRef>
          </c:tx>
          <c:spPr>
            <a:ln w="2222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Sheet1!$A$2:$A$6</c:f>
              <c:strCache>
                <c:ptCount val="5"/>
                <c:pt idx="0">
                  <c:v>Iteration 1</c:v>
                </c:pt>
                <c:pt idx="1">
                  <c:v>Iteration 2</c:v>
                </c:pt>
                <c:pt idx="2">
                  <c:v>Iteration 3</c:v>
                </c:pt>
                <c:pt idx="3">
                  <c:v>Iteration 4</c:v>
                </c:pt>
                <c:pt idx="4">
                  <c:v>Iteration 5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0</c:v>
                </c:pt>
                <c:pt idx="1">
                  <c:v>0.85</c:v>
                </c:pt>
                <c:pt idx="2">
                  <c:v>0.87</c:v>
                </c:pt>
                <c:pt idx="3">
                  <c:v>0.85</c:v>
                </c:pt>
                <c:pt idx="4">
                  <c:v>0.8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6F42-4284-BD70-5C368E119ABB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Weighted F1</c:v>
                </c:pt>
              </c:strCache>
            </c:strRef>
          </c:tx>
          <c:spPr>
            <a:ln w="2222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strRef>
              <c:f>Sheet1!$A$2:$A$6</c:f>
              <c:strCache>
                <c:ptCount val="5"/>
                <c:pt idx="0">
                  <c:v>Iteration 1</c:v>
                </c:pt>
                <c:pt idx="1">
                  <c:v>Iteration 2</c:v>
                </c:pt>
                <c:pt idx="2">
                  <c:v>Iteration 3</c:v>
                </c:pt>
                <c:pt idx="3">
                  <c:v>Iteration 4</c:v>
                </c:pt>
                <c:pt idx="4">
                  <c:v>Iteration 5</c:v>
                </c:pt>
              </c:strCache>
            </c:strRef>
          </c:cat>
          <c:val>
            <c:numRef>
              <c:f>Sheet1!$D$2:$D$6</c:f>
              <c:numCache>
                <c:formatCode>General</c:formatCode>
                <c:ptCount val="5"/>
                <c:pt idx="0">
                  <c:v>0.32</c:v>
                </c:pt>
                <c:pt idx="1">
                  <c:v>0.8</c:v>
                </c:pt>
                <c:pt idx="2">
                  <c:v>0.81</c:v>
                </c:pt>
                <c:pt idx="3">
                  <c:v>0.84</c:v>
                </c:pt>
                <c:pt idx="4">
                  <c:v>0.83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6F42-4284-BD70-5C368E119AB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947507376"/>
        <c:axId val="1873572560"/>
      </c:lineChart>
      <c:catAx>
        <c:axId val="194750737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  <a:alpha val="54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dk1">
                  <a:lumMod val="15000"/>
                  <a:lumOff val="85000"/>
                  <a:alpha val="51000"/>
                </a:schemeClr>
              </a:solidFill>
              <a:round/>
            </a:ln>
            <a:effectLst/>
          </c:spPr>
        </c:min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none" spc="0" normalizeH="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73572560"/>
        <c:crosses val="autoZero"/>
        <c:auto val="1"/>
        <c:lblAlgn val="ctr"/>
        <c:lblOffset val="100"/>
        <c:noMultiLvlLbl val="0"/>
      </c:catAx>
      <c:valAx>
        <c:axId val="18735725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  <a:alpha val="54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47507376"/>
        <c:crosses val="autoZero"/>
        <c:crossBetween val="between"/>
      </c:valAx>
      <c:spPr>
        <a:pattFill prst="ltDnDiag">
          <a:fgClr>
            <a:schemeClr val="dk1">
              <a:lumMod val="15000"/>
              <a:lumOff val="85000"/>
            </a:schemeClr>
          </a:fgClr>
          <a:bgClr>
            <a:schemeClr val="lt1"/>
          </a:bgClr>
        </a:pattFill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lt1"/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915" b="0" i="0" u="none" strike="noStrike" kern="1200" cap="all" spc="0" baseline="0">
                <a:gradFill>
                  <a:gsLst>
                    <a:gs pos="0">
                      <a:schemeClr val="dk1">
                        <a:lumMod val="50000"/>
                        <a:lumOff val="50000"/>
                      </a:schemeClr>
                    </a:gs>
                    <a:gs pos="100000">
                      <a:schemeClr val="dk1">
                        <a:lumMod val="85000"/>
                        <a:lumOff val="15000"/>
                      </a:schemeClr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pPr>
            <a:r>
              <a:rPr lang="en-US"/>
              <a:t>Falses for version 1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915" b="0" i="0" u="none" strike="noStrike" kern="1200" cap="all" spc="0" baseline="0">
              <a:gradFill>
                <a:gsLst>
                  <a:gs pos="0">
                    <a:schemeClr val="dk1">
                      <a:lumMod val="50000"/>
                      <a:lumOff val="50000"/>
                    </a:schemeClr>
                  </a:gs>
                  <a:gs pos="100000">
                    <a:schemeClr val="dk1">
                      <a:lumMod val="85000"/>
                      <a:lumOff val="15000"/>
                    </a:schemeClr>
                  </a:gs>
                </a:gsLst>
                <a:lin ang="5400000" scaled="0"/>
              </a:gra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False Positives</c:v>
                </c:pt>
              </c:strCache>
            </c:strRef>
          </c:tx>
          <c:spPr>
            <a:ln w="19050" cap="rnd" cmpd="sng" algn="ctr">
              <a:solidFill>
                <a:schemeClr val="accent1">
                  <a:shade val="95000"/>
                  <a:satMod val="105000"/>
                </a:schemeClr>
              </a:solidFill>
              <a:round/>
            </a:ln>
            <a:effectLst/>
          </c:spPr>
          <c:marker>
            <c:symbol val="circle"/>
            <c:size val="17"/>
            <c:spPr>
              <a:solidFill>
                <a:schemeClr val="lt1"/>
              </a:solidFill>
              <a:ln>
                <a:noFill/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Iteration 1</c:v>
                </c:pt>
                <c:pt idx="1">
                  <c:v>Iteration 2</c:v>
                </c:pt>
                <c:pt idx="2">
                  <c:v>Iteration 3</c:v>
                </c:pt>
                <c:pt idx="3">
                  <c:v>Iteration 4</c:v>
                </c:pt>
                <c:pt idx="4">
                  <c:v>Iteration 5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0</c:v>
                </c:pt>
                <c:pt idx="1">
                  <c:v>32</c:v>
                </c:pt>
                <c:pt idx="2">
                  <c:v>26</c:v>
                </c:pt>
                <c:pt idx="3">
                  <c:v>33</c:v>
                </c:pt>
                <c:pt idx="4">
                  <c:v>51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A62-4281-AD7C-61FBAF54D9C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False Negatives</c:v>
                </c:pt>
              </c:strCache>
            </c:strRef>
          </c:tx>
          <c:spPr>
            <a:ln w="19050" cap="rnd" cmpd="sng" algn="ctr">
              <a:solidFill>
                <a:schemeClr val="accent2">
                  <a:shade val="95000"/>
                  <a:satMod val="105000"/>
                </a:schemeClr>
              </a:solidFill>
              <a:round/>
            </a:ln>
            <a:effectLst/>
          </c:spPr>
          <c:marker>
            <c:symbol val="circle"/>
            <c:size val="17"/>
            <c:spPr>
              <a:solidFill>
                <a:schemeClr val="lt1"/>
              </a:solidFill>
              <a:ln>
                <a:noFill/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accent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Iteration 1</c:v>
                </c:pt>
                <c:pt idx="1">
                  <c:v>Iteration 2</c:v>
                </c:pt>
                <c:pt idx="2">
                  <c:v>Iteration 3</c:v>
                </c:pt>
                <c:pt idx="3">
                  <c:v>Iteration 4</c:v>
                </c:pt>
                <c:pt idx="4">
                  <c:v>Iteration 5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232</c:v>
                </c:pt>
                <c:pt idx="1">
                  <c:v>57</c:v>
                </c:pt>
                <c:pt idx="2">
                  <c:v>60</c:v>
                </c:pt>
                <c:pt idx="3">
                  <c:v>40</c:v>
                </c:pt>
                <c:pt idx="4">
                  <c:v>26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7A62-4281-AD7C-61FBAF54D9CD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1947507376"/>
        <c:axId val="1873572560"/>
      </c:lineChart>
      <c:catAx>
        <c:axId val="19475073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330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73572560"/>
        <c:crosses val="autoZero"/>
        <c:auto val="1"/>
        <c:lblAlgn val="ctr"/>
        <c:lblOffset val="100"/>
        <c:noMultiLvlLbl val="0"/>
      </c:catAx>
      <c:valAx>
        <c:axId val="187357256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9475073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lt1"/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cap="none" spc="0" normalizeH="0" baseline="0">
                <a:solidFill>
                  <a:schemeClr val="dk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pPr>
            <a:r>
              <a:rPr lang="en-US"/>
              <a:t>Precision for version 2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cap="none" spc="0" normalizeH="0" baseline="0">
              <a:solidFill>
                <a:schemeClr val="dk1">
                  <a:lumMod val="50000"/>
                  <a:lumOff val="50000"/>
                </a:schemeClr>
              </a:solidFill>
              <a:latin typeface="+mj-lt"/>
              <a:ea typeface="+mj-ea"/>
              <a:cs typeface="+mj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Tunnel Precision</c:v>
                </c:pt>
              </c:strCache>
            </c:strRef>
          </c:tx>
          <c:spPr>
            <a:ln w="2222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Sheet1!$A$2:$A$7</c:f>
              <c:strCache>
                <c:ptCount val="6"/>
                <c:pt idx="0">
                  <c:v>Iteration 1</c:v>
                </c:pt>
                <c:pt idx="1">
                  <c:v>Iteration 2</c:v>
                </c:pt>
                <c:pt idx="2">
                  <c:v>Iteration 3</c:v>
                </c:pt>
                <c:pt idx="3">
                  <c:v>Iteration 4</c:v>
                </c:pt>
                <c:pt idx="4">
                  <c:v>Iteration 5</c:v>
                </c:pt>
                <c:pt idx="5">
                  <c:v>Iteration 6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0.9</c:v>
                </c:pt>
                <c:pt idx="1">
                  <c:v>0.9</c:v>
                </c:pt>
                <c:pt idx="2">
                  <c:v>0.95</c:v>
                </c:pt>
                <c:pt idx="3">
                  <c:v>0.92</c:v>
                </c:pt>
                <c:pt idx="4">
                  <c:v>0.93</c:v>
                </c:pt>
                <c:pt idx="5">
                  <c:v>0.94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755-491C-BFDD-5F30C3B7498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No tunnel Precision</c:v>
                </c:pt>
              </c:strCache>
            </c:strRef>
          </c:tx>
          <c:spPr>
            <a:ln w="2222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Sheet1!$A$2:$A$7</c:f>
              <c:strCache>
                <c:ptCount val="6"/>
                <c:pt idx="0">
                  <c:v>Iteration 1</c:v>
                </c:pt>
                <c:pt idx="1">
                  <c:v>Iteration 2</c:v>
                </c:pt>
                <c:pt idx="2">
                  <c:v>Iteration 3</c:v>
                </c:pt>
                <c:pt idx="3">
                  <c:v>Iteration 4</c:v>
                </c:pt>
                <c:pt idx="4">
                  <c:v>Iteration 5</c:v>
                </c:pt>
                <c:pt idx="5">
                  <c:v>Iteration 6</c:v>
                </c:pt>
              </c:strCache>
            </c:strRef>
          </c:cat>
          <c:val>
            <c:numRef>
              <c:f>Sheet1!$C$2:$C$7</c:f>
              <c:numCache>
                <c:formatCode>General</c:formatCode>
                <c:ptCount val="6"/>
                <c:pt idx="0">
                  <c:v>0.72</c:v>
                </c:pt>
                <c:pt idx="1">
                  <c:v>0.81</c:v>
                </c:pt>
                <c:pt idx="2">
                  <c:v>0.78</c:v>
                </c:pt>
                <c:pt idx="3">
                  <c:v>0.91</c:v>
                </c:pt>
                <c:pt idx="4">
                  <c:v>0.91</c:v>
                </c:pt>
                <c:pt idx="5">
                  <c:v>0.86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4755-491C-BFDD-5F30C3B7498A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Weighted F1</c:v>
                </c:pt>
              </c:strCache>
            </c:strRef>
          </c:tx>
          <c:spPr>
            <a:ln w="2222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strRef>
              <c:f>Sheet1!$A$2:$A$7</c:f>
              <c:strCache>
                <c:ptCount val="6"/>
                <c:pt idx="0">
                  <c:v>Iteration 1</c:v>
                </c:pt>
                <c:pt idx="1">
                  <c:v>Iteration 2</c:v>
                </c:pt>
                <c:pt idx="2">
                  <c:v>Iteration 3</c:v>
                </c:pt>
                <c:pt idx="3">
                  <c:v>Iteration 4</c:v>
                </c:pt>
                <c:pt idx="4">
                  <c:v>Iteration 5</c:v>
                </c:pt>
                <c:pt idx="5">
                  <c:v>Iteration 6</c:v>
                </c:pt>
              </c:strCache>
            </c:strRef>
          </c:cat>
          <c:val>
            <c:numRef>
              <c:f>Sheet1!$D$2:$D$7</c:f>
              <c:numCache>
                <c:formatCode>General</c:formatCode>
                <c:ptCount val="6"/>
                <c:pt idx="0">
                  <c:v>0.79</c:v>
                </c:pt>
                <c:pt idx="1">
                  <c:v>0.86</c:v>
                </c:pt>
                <c:pt idx="2">
                  <c:v>0.85</c:v>
                </c:pt>
                <c:pt idx="3">
                  <c:v>0.92</c:v>
                </c:pt>
                <c:pt idx="4">
                  <c:v>0.92</c:v>
                </c:pt>
                <c:pt idx="5">
                  <c:v>0.9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4755-491C-BFDD-5F30C3B7498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947507376"/>
        <c:axId val="1873572560"/>
      </c:lineChart>
      <c:catAx>
        <c:axId val="194750737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  <a:alpha val="54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dk1">
                  <a:lumMod val="15000"/>
                  <a:lumOff val="85000"/>
                  <a:alpha val="51000"/>
                </a:schemeClr>
              </a:solidFill>
              <a:round/>
            </a:ln>
            <a:effectLst/>
          </c:spPr>
        </c:min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none" spc="0" normalizeH="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73572560"/>
        <c:crosses val="autoZero"/>
        <c:auto val="1"/>
        <c:lblAlgn val="ctr"/>
        <c:lblOffset val="100"/>
        <c:noMultiLvlLbl val="0"/>
      </c:catAx>
      <c:valAx>
        <c:axId val="18735725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  <a:alpha val="54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47507376"/>
        <c:crosses val="autoZero"/>
        <c:crossBetween val="between"/>
      </c:valAx>
      <c:spPr>
        <a:pattFill prst="ltDnDiag">
          <a:fgClr>
            <a:schemeClr val="dk1">
              <a:lumMod val="15000"/>
              <a:lumOff val="85000"/>
            </a:schemeClr>
          </a:fgClr>
          <a:bgClr>
            <a:schemeClr val="lt1"/>
          </a:bgClr>
        </a:pattFill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lt1"/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915" b="0" i="0" u="none" strike="noStrike" kern="1200" cap="all" spc="0" baseline="0">
                <a:gradFill>
                  <a:gsLst>
                    <a:gs pos="0">
                      <a:schemeClr val="dk1">
                        <a:lumMod val="50000"/>
                        <a:lumOff val="50000"/>
                      </a:schemeClr>
                    </a:gs>
                    <a:gs pos="100000">
                      <a:schemeClr val="dk1">
                        <a:lumMod val="85000"/>
                        <a:lumOff val="15000"/>
                      </a:schemeClr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pPr>
            <a:r>
              <a:rPr lang="en-US"/>
              <a:t>Falses for version 2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915" b="0" i="0" u="none" strike="noStrike" kern="1200" cap="all" spc="0" baseline="0">
              <a:gradFill>
                <a:gsLst>
                  <a:gs pos="0">
                    <a:schemeClr val="dk1">
                      <a:lumMod val="50000"/>
                      <a:lumOff val="50000"/>
                    </a:schemeClr>
                  </a:gs>
                  <a:gs pos="100000">
                    <a:schemeClr val="dk1">
                      <a:lumMod val="85000"/>
                      <a:lumOff val="15000"/>
                    </a:schemeClr>
                  </a:gs>
                </a:gsLst>
                <a:lin ang="5400000" scaled="0"/>
              </a:gra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False Positives</c:v>
                </c:pt>
              </c:strCache>
            </c:strRef>
          </c:tx>
          <c:spPr>
            <a:ln w="19050" cap="rnd" cmpd="sng" algn="ctr">
              <a:solidFill>
                <a:schemeClr val="accent1">
                  <a:shade val="95000"/>
                  <a:satMod val="105000"/>
                </a:schemeClr>
              </a:solidFill>
              <a:round/>
            </a:ln>
            <a:effectLst/>
          </c:spPr>
          <c:marker>
            <c:symbol val="circle"/>
            <c:size val="17"/>
            <c:spPr>
              <a:solidFill>
                <a:schemeClr val="lt1"/>
              </a:solidFill>
              <a:ln>
                <a:noFill/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Iteration 1</c:v>
                </c:pt>
                <c:pt idx="1">
                  <c:v>Iteration 2</c:v>
                </c:pt>
                <c:pt idx="2">
                  <c:v>Iteration 3</c:v>
                </c:pt>
                <c:pt idx="3">
                  <c:v>Iteration 4</c:v>
                </c:pt>
                <c:pt idx="4">
                  <c:v>Iteration 5</c:v>
                </c:pt>
                <c:pt idx="5">
                  <c:v>Iteration 6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942</c:v>
                </c:pt>
                <c:pt idx="1">
                  <c:v>565</c:v>
                </c:pt>
                <c:pt idx="2">
                  <c:v>725</c:v>
                </c:pt>
                <c:pt idx="3">
                  <c:v>242</c:v>
                </c:pt>
                <c:pt idx="4">
                  <c:v>229</c:v>
                </c:pt>
                <c:pt idx="5">
                  <c:v>403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92D9-4EA7-8E51-21B71EEBCF5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False Negatives</c:v>
                </c:pt>
              </c:strCache>
            </c:strRef>
          </c:tx>
          <c:spPr>
            <a:ln w="19050" cap="rnd" cmpd="sng" algn="ctr">
              <a:solidFill>
                <a:schemeClr val="accent2">
                  <a:shade val="95000"/>
                  <a:satMod val="105000"/>
                </a:schemeClr>
              </a:solidFill>
              <a:round/>
            </a:ln>
            <a:effectLst/>
          </c:spPr>
          <c:marker>
            <c:symbol val="circle"/>
            <c:size val="17"/>
            <c:spPr>
              <a:solidFill>
                <a:schemeClr val="lt1"/>
              </a:solidFill>
              <a:ln>
                <a:noFill/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accent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Iteration 1</c:v>
                </c:pt>
                <c:pt idx="1">
                  <c:v>Iteration 2</c:v>
                </c:pt>
                <c:pt idx="2">
                  <c:v>Iteration 3</c:v>
                </c:pt>
                <c:pt idx="3">
                  <c:v>Iteration 4</c:v>
                </c:pt>
                <c:pt idx="4">
                  <c:v>Iteration 5</c:v>
                </c:pt>
                <c:pt idx="5">
                  <c:v>Iteration 6</c:v>
                </c:pt>
              </c:strCache>
            </c:strRef>
          </c:cat>
          <c:val>
            <c:numRef>
              <c:f>Sheet1!$C$2:$C$7</c:f>
              <c:numCache>
                <c:formatCode>General</c:formatCode>
                <c:ptCount val="6"/>
                <c:pt idx="0">
                  <c:v>236</c:v>
                </c:pt>
                <c:pt idx="1">
                  <c:v>268</c:v>
                </c:pt>
                <c:pt idx="2">
                  <c:v>136</c:v>
                </c:pt>
                <c:pt idx="3">
                  <c:v>237</c:v>
                </c:pt>
                <c:pt idx="4">
                  <c:v>218</c:v>
                </c:pt>
                <c:pt idx="5">
                  <c:v>158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92D9-4EA7-8E51-21B71EEBCF57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1947507376"/>
        <c:axId val="1873572560"/>
      </c:lineChart>
      <c:catAx>
        <c:axId val="19475073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330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73572560"/>
        <c:crosses val="autoZero"/>
        <c:auto val="1"/>
        <c:lblAlgn val="ctr"/>
        <c:lblOffset val="100"/>
        <c:noMultiLvlLbl val="0"/>
      </c:catAx>
      <c:valAx>
        <c:axId val="187357256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9475073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lt1"/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MULTI-CLASS</c:v>
                </c:pt>
              </c:strCache>
            </c:strRef>
          </c:tx>
          <c:spPr>
            <a:ln w="22225" cap="rnd">
              <a:solidFill>
                <a:srgbClr val="FF0000"/>
              </a:solidFill>
              <a:round/>
            </a:ln>
            <a:effectLst/>
          </c:spPr>
          <c:marker>
            <c:symbol val="none"/>
          </c:marker>
          <c:cat>
            <c:numRef>
              <c:f>Sheet1!$A$2:$A$565</c:f>
              <c:numCache>
                <c:formatCode>General</c:formatCode>
                <c:ptCount val="564"/>
                <c:pt idx="0">
                  <c:v>1941</c:v>
                </c:pt>
                <c:pt idx="1">
                  <c:v>1942</c:v>
                </c:pt>
                <c:pt idx="2">
                  <c:v>1943</c:v>
                </c:pt>
                <c:pt idx="3">
                  <c:v>1944</c:v>
                </c:pt>
                <c:pt idx="4">
                  <c:v>1945</c:v>
                </c:pt>
                <c:pt idx="5">
                  <c:v>1946</c:v>
                </c:pt>
                <c:pt idx="6">
                  <c:v>1947</c:v>
                </c:pt>
                <c:pt idx="7">
                  <c:v>1948</c:v>
                </c:pt>
                <c:pt idx="8">
                  <c:v>1949</c:v>
                </c:pt>
                <c:pt idx="9">
                  <c:v>1950</c:v>
                </c:pt>
                <c:pt idx="10">
                  <c:v>1951</c:v>
                </c:pt>
                <c:pt idx="11">
                  <c:v>1952</c:v>
                </c:pt>
                <c:pt idx="12">
                  <c:v>1953</c:v>
                </c:pt>
                <c:pt idx="13">
                  <c:v>1954</c:v>
                </c:pt>
                <c:pt idx="14">
                  <c:v>1955</c:v>
                </c:pt>
                <c:pt idx="15">
                  <c:v>1956</c:v>
                </c:pt>
                <c:pt idx="16">
                  <c:v>1957</c:v>
                </c:pt>
                <c:pt idx="17">
                  <c:v>1958</c:v>
                </c:pt>
                <c:pt idx="18">
                  <c:v>1959</c:v>
                </c:pt>
                <c:pt idx="19">
                  <c:v>1960</c:v>
                </c:pt>
                <c:pt idx="20">
                  <c:v>1961</c:v>
                </c:pt>
                <c:pt idx="21">
                  <c:v>1962</c:v>
                </c:pt>
                <c:pt idx="22">
                  <c:v>1963</c:v>
                </c:pt>
                <c:pt idx="23">
                  <c:v>1964</c:v>
                </c:pt>
                <c:pt idx="24">
                  <c:v>1965</c:v>
                </c:pt>
                <c:pt idx="25">
                  <c:v>1966</c:v>
                </c:pt>
                <c:pt idx="26">
                  <c:v>1967</c:v>
                </c:pt>
                <c:pt idx="27">
                  <c:v>1968</c:v>
                </c:pt>
                <c:pt idx="28">
                  <c:v>1969</c:v>
                </c:pt>
                <c:pt idx="29">
                  <c:v>1970</c:v>
                </c:pt>
                <c:pt idx="30">
                  <c:v>1971</c:v>
                </c:pt>
                <c:pt idx="31">
                  <c:v>1972</c:v>
                </c:pt>
                <c:pt idx="32">
                  <c:v>1973</c:v>
                </c:pt>
                <c:pt idx="33">
                  <c:v>1974</c:v>
                </c:pt>
                <c:pt idx="34">
                  <c:v>1975</c:v>
                </c:pt>
                <c:pt idx="35">
                  <c:v>1976</c:v>
                </c:pt>
                <c:pt idx="36">
                  <c:v>1977</c:v>
                </c:pt>
                <c:pt idx="37">
                  <c:v>1978</c:v>
                </c:pt>
                <c:pt idx="38">
                  <c:v>1979</c:v>
                </c:pt>
                <c:pt idx="39">
                  <c:v>1980</c:v>
                </c:pt>
                <c:pt idx="40">
                  <c:v>1981</c:v>
                </c:pt>
                <c:pt idx="41">
                  <c:v>1982</c:v>
                </c:pt>
                <c:pt idx="42">
                  <c:v>1983</c:v>
                </c:pt>
                <c:pt idx="43">
                  <c:v>1984</c:v>
                </c:pt>
                <c:pt idx="44">
                  <c:v>1985</c:v>
                </c:pt>
                <c:pt idx="45">
                  <c:v>1986</c:v>
                </c:pt>
                <c:pt idx="46">
                  <c:v>1987</c:v>
                </c:pt>
                <c:pt idx="47">
                  <c:v>1988</c:v>
                </c:pt>
                <c:pt idx="48">
                  <c:v>1989</c:v>
                </c:pt>
                <c:pt idx="49">
                  <c:v>1990</c:v>
                </c:pt>
                <c:pt idx="50">
                  <c:v>1991</c:v>
                </c:pt>
                <c:pt idx="51">
                  <c:v>1992</c:v>
                </c:pt>
                <c:pt idx="52">
                  <c:v>1993</c:v>
                </c:pt>
                <c:pt idx="53">
                  <c:v>1994</c:v>
                </c:pt>
                <c:pt idx="54">
                  <c:v>1995</c:v>
                </c:pt>
                <c:pt idx="55">
                  <c:v>1996</c:v>
                </c:pt>
                <c:pt idx="56">
                  <c:v>1997</c:v>
                </c:pt>
                <c:pt idx="57">
                  <c:v>1998</c:v>
                </c:pt>
                <c:pt idx="58">
                  <c:v>1999</c:v>
                </c:pt>
                <c:pt idx="59">
                  <c:v>2000</c:v>
                </c:pt>
                <c:pt idx="60">
                  <c:v>2001</c:v>
                </c:pt>
                <c:pt idx="61">
                  <c:v>2002</c:v>
                </c:pt>
                <c:pt idx="62">
                  <c:v>2003</c:v>
                </c:pt>
                <c:pt idx="63">
                  <c:v>2004</c:v>
                </c:pt>
                <c:pt idx="64">
                  <c:v>2005</c:v>
                </c:pt>
                <c:pt idx="65">
                  <c:v>2006</c:v>
                </c:pt>
                <c:pt idx="66">
                  <c:v>2007</c:v>
                </c:pt>
                <c:pt idx="67">
                  <c:v>2008</c:v>
                </c:pt>
                <c:pt idx="68">
                  <c:v>2009</c:v>
                </c:pt>
                <c:pt idx="69">
                  <c:v>2010</c:v>
                </c:pt>
                <c:pt idx="70">
                  <c:v>2011</c:v>
                </c:pt>
                <c:pt idx="71">
                  <c:v>2012</c:v>
                </c:pt>
                <c:pt idx="72">
                  <c:v>2013</c:v>
                </c:pt>
                <c:pt idx="73">
                  <c:v>2014</c:v>
                </c:pt>
                <c:pt idx="74">
                  <c:v>2015</c:v>
                </c:pt>
                <c:pt idx="75">
                  <c:v>2016</c:v>
                </c:pt>
                <c:pt idx="76">
                  <c:v>2017</c:v>
                </c:pt>
                <c:pt idx="77">
                  <c:v>2018</c:v>
                </c:pt>
                <c:pt idx="78">
                  <c:v>2019</c:v>
                </c:pt>
                <c:pt idx="79">
                  <c:v>2020</c:v>
                </c:pt>
                <c:pt idx="80">
                  <c:v>2021</c:v>
                </c:pt>
                <c:pt idx="81">
                  <c:v>2022</c:v>
                </c:pt>
                <c:pt idx="82">
                  <c:v>2023</c:v>
                </c:pt>
                <c:pt idx="83">
                  <c:v>2024</c:v>
                </c:pt>
                <c:pt idx="84">
                  <c:v>2025</c:v>
                </c:pt>
                <c:pt idx="85">
                  <c:v>2026</c:v>
                </c:pt>
                <c:pt idx="86">
                  <c:v>2027</c:v>
                </c:pt>
                <c:pt idx="87">
                  <c:v>2028</c:v>
                </c:pt>
                <c:pt idx="88">
                  <c:v>2029</c:v>
                </c:pt>
                <c:pt idx="89">
                  <c:v>2030</c:v>
                </c:pt>
                <c:pt idx="90">
                  <c:v>2031</c:v>
                </c:pt>
                <c:pt idx="91">
                  <c:v>2032</c:v>
                </c:pt>
                <c:pt idx="92">
                  <c:v>2033</c:v>
                </c:pt>
                <c:pt idx="93">
                  <c:v>2034</c:v>
                </c:pt>
                <c:pt idx="94">
                  <c:v>2035</c:v>
                </c:pt>
                <c:pt idx="95">
                  <c:v>2036</c:v>
                </c:pt>
                <c:pt idx="96">
                  <c:v>2037</c:v>
                </c:pt>
                <c:pt idx="97">
                  <c:v>2038</c:v>
                </c:pt>
                <c:pt idx="98">
                  <c:v>2039</c:v>
                </c:pt>
                <c:pt idx="99">
                  <c:v>2040</c:v>
                </c:pt>
                <c:pt idx="100">
                  <c:v>2041</c:v>
                </c:pt>
                <c:pt idx="101">
                  <c:v>2042</c:v>
                </c:pt>
                <c:pt idx="102">
                  <c:v>2043</c:v>
                </c:pt>
                <c:pt idx="103">
                  <c:v>2044</c:v>
                </c:pt>
                <c:pt idx="104">
                  <c:v>2045</c:v>
                </c:pt>
                <c:pt idx="105">
                  <c:v>2046</c:v>
                </c:pt>
                <c:pt idx="106">
                  <c:v>2047</c:v>
                </c:pt>
                <c:pt idx="107">
                  <c:v>2048</c:v>
                </c:pt>
                <c:pt idx="108">
                  <c:v>2049</c:v>
                </c:pt>
                <c:pt idx="109">
                  <c:v>2050</c:v>
                </c:pt>
                <c:pt idx="110">
                  <c:v>2051</c:v>
                </c:pt>
                <c:pt idx="111">
                  <c:v>2052</c:v>
                </c:pt>
                <c:pt idx="112">
                  <c:v>2053</c:v>
                </c:pt>
                <c:pt idx="113">
                  <c:v>2054</c:v>
                </c:pt>
                <c:pt idx="114">
                  <c:v>2055</c:v>
                </c:pt>
                <c:pt idx="115">
                  <c:v>2056</c:v>
                </c:pt>
                <c:pt idx="116">
                  <c:v>2057</c:v>
                </c:pt>
                <c:pt idx="117">
                  <c:v>2058</c:v>
                </c:pt>
                <c:pt idx="118">
                  <c:v>2059</c:v>
                </c:pt>
                <c:pt idx="119">
                  <c:v>2060</c:v>
                </c:pt>
                <c:pt idx="120">
                  <c:v>2061</c:v>
                </c:pt>
                <c:pt idx="121">
                  <c:v>2062</c:v>
                </c:pt>
                <c:pt idx="122">
                  <c:v>2063</c:v>
                </c:pt>
                <c:pt idx="123">
                  <c:v>2064</c:v>
                </c:pt>
                <c:pt idx="124">
                  <c:v>2065</c:v>
                </c:pt>
                <c:pt idx="125">
                  <c:v>2066</c:v>
                </c:pt>
                <c:pt idx="126">
                  <c:v>2067</c:v>
                </c:pt>
                <c:pt idx="127">
                  <c:v>2068</c:v>
                </c:pt>
                <c:pt idx="128">
                  <c:v>2069</c:v>
                </c:pt>
                <c:pt idx="129">
                  <c:v>2070</c:v>
                </c:pt>
                <c:pt idx="130">
                  <c:v>2071</c:v>
                </c:pt>
                <c:pt idx="131">
                  <c:v>2072</c:v>
                </c:pt>
                <c:pt idx="132">
                  <c:v>2073</c:v>
                </c:pt>
                <c:pt idx="133">
                  <c:v>2074</c:v>
                </c:pt>
                <c:pt idx="134">
                  <c:v>2075</c:v>
                </c:pt>
                <c:pt idx="135">
                  <c:v>2076</c:v>
                </c:pt>
                <c:pt idx="136">
                  <c:v>2077</c:v>
                </c:pt>
                <c:pt idx="137">
                  <c:v>2078</c:v>
                </c:pt>
                <c:pt idx="138">
                  <c:v>2079</c:v>
                </c:pt>
                <c:pt idx="139">
                  <c:v>2080</c:v>
                </c:pt>
                <c:pt idx="140">
                  <c:v>2081</c:v>
                </c:pt>
                <c:pt idx="141">
                  <c:v>2082</c:v>
                </c:pt>
                <c:pt idx="142">
                  <c:v>2083</c:v>
                </c:pt>
                <c:pt idx="143">
                  <c:v>2084</c:v>
                </c:pt>
                <c:pt idx="144">
                  <c:v>2085</c:v>
                </c:pt>
                <c:pt idx="145">
                  <c:v>2086</c:v>
                </c:pt>
                <c:pt idx="146">
                  <c:v>2087</c:v>
                </c:pt>
                <c:pt idx="147">
                  <c:v>2088</c:v>
                </c:pt>
                <c:pt idx="148">
                  <c:v>2089</c:v>
                </c:pt>
                <c:pt idx="149">
                  <c:v>2090</c:v>
                </c:pt>
                <c:pt idx="150">
                  <c:v>2091</c:v>
                </c:pt>
                <c:pt idx="151">
                  <c:v>2092</c:v>
                </c:pt>
                <c:pt idx="152">
                  <c:v>2093</c:v>
                </c:pt>
                <c:pt idx="153">
                  <c:v>2094</c:v>
                </c:pt>
                <c:pt idx="154">
                  <c:v>2095</c:v>
                </c:pt>
                <c:pt idx="155">
                  <c:v>2096</c:v>
                </c:pt>
                <c:pt idx="156">
                  <c:v>2097</c:v>
                </c:pt>
                <c:pt idx="157">
                  <c:v>2098</c:v>
                </c:pt>
                <c:pt idx="158">
                  <c:v>2099</c:v>
                </c:pt>
                <c:pt idx="159">
                  <c:v>2100</c:v>
                </c:pt>
                <c:pt idx="160">
                  <c:v>2101</c:v>
                </c:pt>
                <c:pt idx="161">
                  <c:v>2102</c:v>
                </c:pt>
                <c:pt idx="162">
                  <c:v>2103</c:v>
                </c:pt>
                <c:pt idx="163">
                  <c:v>2104</c:v>
                </c:pt>
                <c:pt idx="164">
                  <c:v>2105</c:v>
                </c:pt>
                <c:pt idx="165">
                  <c:v>2106</c:v>
                </c:pt>
                <c:pt idx="166">
                  <c:v>2107</c:v>
                </c:pt>
                <c:pt idx="167">
                  <c:v>2108</c:v>
                </c:pt>
                <c:pt idx="168">
                  <c:v>2109</c:v>
                </c:pt>
                <c:pt idx="169">
                  <c:v>2110</c:v>
                </c:pt>
                <c:pt idx="170">
                  <c:v>2111</c:v>
                </c:pt>
                <c:pt idx="171">
                  <c:v>2112</c:v>
                </c:pt>
                <c:pt idx="172">
                  <c:v>2113</c:v>
                </c:pt>
                <c:pt idx="173">
                  <c:v>2114</c:v>
                </c:pt>
                <c:pt idx="174">
                  <c:v>2115</c:v>
                </c:pt>
                <c:pt idx="175">
                  <c:v>2116</c:v>
                </c:pt>
                <c:pt idx="176">
                  <c:v>2117</c:v>
                </c:pt>
                <c:pt idx="177">
                  <c:v>2118</c:v>
                </c:pt>
                <c:pt idx="178">
                  <c:v>2119</c:v>
                </c:pt>
                <c:pt idx="179">
                  <c:v>2120</c:v>
                </c:pt>
                <c:pt idx="180">
                  <c:v>2121</c:v>
                </c:pt>
                <c:pt idx="181">
                  <c:v>2122</c:v>
                </c:pt>
                <c:pt idx="182">
                  <c:v>2123</c:v>
                </c:pt>
                <c:pt idx="183">
                  <c:v>2124</c:v>
                </c:pt>
                <c:pt idx="184">
                  <c:v>2125</c:v>
                </c:pt>
                <c:pt idx="185">
                  <c:v>2126</c:v>
                </c:pt>
                <c:pt idx="186">
                  <c:v>2127</c:v>
                </c:pt>
                <c:pt idx="187">
                  <c:v>2128</c:v>
                </c:pt>
                <c:pt idx="188">
                  <c:v>2129</c:v>
                </c:pt>
                <c:pt idx="189">
                  <c:v>2130</c:v>
                </c:pt>
                <c:pt idx="190">
                  <c:v>2131</c:v>
                </c:pt>
                <c:pt idx="191">
                  <c:v>2132</c:v>
                </c:pt>
                <c:pt idx="192">
                  <c:v>2133</c:v>
                </c:pt>
                <c:pt idx="193">
                  <c:v>2134</c:v>
                </c:pt>
                <c:pt idx="194">
                  <c:v>2135</c:v>
                </c:pt>
                <c:pt idx="195">
                  <c:v>2136</c:v>
                </c:pt>
                <c:pt idx="196">
                  <c:v>2137</c:v>
                </c:pt>
                <c:pt idx="197">
                  <c:v>2138</c:v>
                </c:pt>
                <c:pt idx="198">
                  <c:v>2139</c:v>
                </c:pt>
                <c:pt idx="199">
                  <c:v>2140</c:v>
                </c:pt>
                <c:pt idx="200">
                  <c:v>2141</c:v>
                </c:pt>
                <c:pt idx="201">
                  <c:v>2142</c:v>
                </c:pt>
                <c:pt idx="202">
                  <c:v>2143</c:v>
                </c:pt>
                <c:pt idx="203">
                  <c:v>2144</c:v>
                </c:pt>
                <c:pt idx="204">
                  <c:v>2145</c:v>
                </c:pt>
                <c:pt idx="205">
                  <c:v>2146</c:v>
                </c:pt>
                <c:pt idx="206">
                  <c:v>2147</c:v>
                </c:pt>
                <c:pt idx="207">
                  <c:v>2148</c:v>
                </c:pt>
                <c:pt idx="208">
                  <c:v>2149</c:v>
                </c:pt>
                <c:pt idx="209">
                  <c:v>2150</c:v>
                </c:pt>
                <c:pt idx="210">
                  <c:v>2151</c:v>
                </c:pt>
                <c:pt idx="211">
                  <c:v>2152</c:v>
                </c:pt>
                <c:pt idx="212">
                  <c:v>2153</c:v>
                </c:pt>
                <c:pt idx="213">
                  <c:v>2154</c:v>
                </c:pt>
                <c:pt idx="214">
                  <c:v>2155</c:v>
                </c:pt>
                <c:pt idx="215">
                  <c:v>2156</c:v>
                </c:pt>
                <c:pt idx="216">
                  <c:v>2157</c:v>
                </c:pt>
                <c:pt idx="217">
                  <c:v>2158</c:v>
                </c:pt>
                <c:pt idx="218">
                  <c:v>2159</c:v>
                </c:pt>
                <c:pt idx="219">
                  <c:v>2160</c:v>
                </c:pt>
                <c:pt idx="220">
                  <c:v>2161</c:v>
                </c:pt>
                <c:pt idx="221">
                  <c:v>2162</c:v>
                </c:pt>
                <c:pt idx="222">
                  <c:v>2163</c:v>
                </c:pt>
                <c:pt idx="223">
                  <c:v>2164</c:v>
                </c:pt>
                <c:pt idx="224">
                  <c:v>2165</c:v>
                </c:pt>
                <c:pt idx="225">
                  <c:v>2166</c:v>
                </c:pt>
                <c:pt idx="226">
                  <c:v>2167</c:v>
                </c:pt>
                <c:pt idx="227">
                  <c:v>2168</c:v>
                </c:pt>
                <c:pt idx="228">
                  <c:v>2169</c:v>
                </c:pt>
                <c:pt idx="229">
                  <c:v>2170</c:v>
                </c:pt>
                <c:pt idx="230">
                  <c:v>2171</c:v>
                </c:pt>
                <c:pt idx="231">
                  <c:v>2172</c:v>
                </c:pt>
                <c:pt idx="232">
                  <c:v>2173</c:v>
                </c:pt>
                <c:pt idx="233">
                  <c:v>2174</c:v>
                </c:pt>
                <c:pt idx="234">
                  <c:v>2175</c:v>
                </c:pt>
                <c:pt idx="235">
                  <c:v>2176</c:v>
                </c:pt>
                <c:pt idx="236">
                  <c:v>2177</c:v>
                </c:pt>
                <c:pt idx="237">
                  <c:v>2178</c:v>
                </c:pt>
                <c:pt idx="238">
                  <c:v>2179</c:v>
                </c:pt>
                <c:pt idx="239">
                  <c:v>2180</c:v>
                </c:pt>
                <c:pt idx="240">
                  <c:v>2181</c:v>
                </c:pt>
                <c:pt idx="241">
                  <c:v>2182</c:v>
                </c:pt>
                <c:pt idx="242">
                  <c:v>2183</c:v>
                </c:pt>
                <c:pt idx="243">
                  <c:v>2184</c:v>
                </c:pt>
                <c:pt idx="244">
                  <c:v>2185</c:v>
                </c:pt>
                <c:pt idx="245">
                  <c:v>2186</c:v>
                </c:pt>
                <c:pt idx="246">
                  <c:v>2187</c:v>
                </c:pt>
                <c:pt idx="247">
                  <c:v>2188</c:v>
                </c:pt>
                <c:pt idx="248">
                  <c:v>2189</c:v>
                </c:pt>
                <c:pt idx="249">
                  <c:v>2190</c:v>
                </c:pt>
                <c:pt idx="250">
                  <c:v>2191</c:v>
                </c:pt>
                <c:pt idx="251">
                  <c:v>2192</c:v>
                </c:pt>
                <c:pt idx="252">
                  <c:v>2193</c:v>
                </c:pt>
                <c:pt idx="253">
                  <c:v>2194</c:v>
                </c:pt>
                <c:pt idx="254">
                  <c:v>2195</c:v>
                </c:pt>
                <c:pt idx="255">
                  <c:v>2196</c:v>
                </c:pt>
                <c:pt idx="256">
                  <c:v>2197</c:v>
                </c:pt>
                <c:pt idx="257">
                  <c:v>2198</c:v>
                </c:pt>
                <c:pt idx="258">
                  <c:v>2199</c:v>
                </c:pt>
                <c:pt idx="259">
                  <c:v>2200</c:v>
                </c:pt>
                <c:pt idx="260">
                  <c:v>2201</c:v>
                </c:pt>
                <c:pt idx="261">
                  <c:v>2202</c:v>
                </c:pt>
                <c:pt idx="262">
                  <c:v>2203</c:v>
                </c:pt>
                <c:pt idx="263">
                  <c:v>2204</c:v>
                </c:pt>
                <c:pt idx="264">
                  <c:v>2205</c:v>
                </c:pt>
                <c:pt idx="265">
                  <c:v>2206</c:v>
                </c:pt>
                <c:pt idx="266">
                  <c:v>2207</c:v>
                </c:pt>
                <c:pt idx="267">
                  <c:v>2208</c:v>
                </c:pt>
                <c:pt idx="268">
                  <c:v>2209</c:v>
                </c:pt>
                <c:pt idx="269">
                  <c:v>2210</c:v>
                </c:pt>
                <c:pt idx="270">
                  <c:v>2211</c:v>
                </c:pt>
                <c:pt idx="271">
                  <c:v>2212</c:v>
                </c:pt>
                <c:pt idx="272">
                  <c:v>2213</c:v>
                </c:pt>
                <c:pt idx="273">
                  <c:v>2214</c:v>
                </c:pt>
                <c:pt idx="274">
                  <c:v>2215</c:v>
                </c:pt>
                <c:pt idx="275">
                  <c:v>2216</c:v>
                </c:pt>
                <c:pt idx="276">
                  <c:v>2217</c:v>
                </c:pt>
                <c:pt idx="277">
                  <c:v>2218</c:v>
                </c:pt>
                <c:pt idx="278">
                  <c:v>2219</c:v>
                </c:pt>
                <c:pt idx="279">
                  <c:v>2220</c:v>
                </c:pt>
                <c:pt idx="280">
                  <c:v>2221</c:v>
                </c:pt>
                <c:pt idx="281">
                  <c:v>2222</c:v>
                </c:pt>
                <c:pt idx="282">
                  <c:v>2223</c:v>
                </c:pt>
                <c:pt idx="283">
                  <c:v>2224</c:v>
                </c:pt>
                <c:pt idx="284">
                  <c:v>2225</c:v>
                </c:pt>
                <c:pt idx="285">
                  <c:v>2226</c:v>
                </c:pt>
                <c:pt idx="286">
                  <c:v>2227</c:v>
                </c:pt>
                <c:pt idx="287">
                  <c:v>2228</c:v>
                </c:pt>
                <c:pt idx="288">
                  <c:v>2229</c:v>
                </c:pt>
                <c:pt idx="289">
                  <c:v>2230</c:v>
                </c:pt>
                <c:pt idx="290">
                  <c:v>2231</c:v>
                </c:pt>
                <c:pt idx="291">
                  <c:v>2232</c:v>
                </c:pt>
                <c:pt idx="292">
                  <c:v>2233</c:v>
                </c:pt>
                <c:pt idx="293">
                  <c:v>2234</c:v>
                </c:pt>
                <c:pt idx="294">
                  <c:v>2235</c:v>
                </c:pt>
                <c:pt idx="295">
                  <c:v>2236</c:v>
                </c:pt>
                <c:pt idx="296">
                  <c:v>2237</c:v>
                </c:pt>
                <c:pt idx="297">
                  <c:v>2238</c:v>
                </c:pt>
                <c:pt idx="298">
                  <c:v>2239</c:v>
                </c:pt>
                <c:pt idx="299">
                  <c:v>2240</c:v>
                </c:pt>
                <c:pt idx="300">
                  <c:v>2241</c:v>
                </c:pt>
                <c:pt idx="301">
                  <c:v>2242</c:v>
                </c:pt>
                <c:pt idx="302">
                  <c:v>2243</c:v>
                </c:pt>
                <c:pt idx="303">
                  <c:v>2244</c:v>
                </c:pt>
                <c:pt idx="304">
                  <c:v>2245</c:v>
                </c:pt>
                <c:pt idx="305">
                  <c:v>2246</c:v>
                </c:pt>
                <c:pt idx="306">
                  <c:v>2247</c:v>
                </c:pt>
                <c:pt idx="307">
                  <c:v>2248</c:v>
                </c:pt>
                <c:pt idx="308">
                  <c:v>2249</c:v>
                </c:pt>
                <c:pt idx="309">
                  <c:v>2250</c:v>
                </c:pt>
                <c:pt idx="310">
                  <c:v>2251</c:v>
                </c:pt>
                <c:pt idx="311">
                  <c:v>2252</c:v>
                </c:pt>
                <c:pt idx="312">
                  <c:v>2253</c:v>
                </c:pt>
                <c:pt idx="313">
                  <c:v>2254</c:v>
                </c:pt>
                <c:pt idx="314">
                  <c:v>2255</c:v>
                </c:pt>
                <c:pt idx="315">
                  <c:v>2256</c:v>
                </c:pt>
                <c:pt idx="316">
                  <c:v>2257</c:v>
                </c:pt>
                <c:pt idx="317">
                  <c:v>2258</c:v>
                </c:pt>
                <c:pt idx="318">
                  <c:v>2259</c:v>
                </c:pt>
                <c:pt idx="319">
                  <c:v>2260</c:v>
                </c:pt>
                <c:pt idx="320">
                  <c:v>2261</c:v>
                </c:pt>
                <c:pt idx="321">
                  <c:v>2262</c:v>
                </c:pt>
                <c:pt idx="322">
                  <c:v>2263</c:v>
                </c:pt>
                <c:pt idx="323">
                  <c:v>2264</c:v>
                </c:pt>
                <c:pt idx="324">
                  <c:v>2265</c:v>
                </c:pt>
                <c:pt idx="325">
                  <c:v>2266</c:v>
                </c:pt>
                <c:pt idx="326">
                  <c:v>2267</c:v>
                </c:pt>
                <c:pt idx="327">
                  <c:v>2268</c:v>
                </c:pt>
                <c:pt idx="328">
                  <c:v>2269</c:v>
                </c:pt>
                <c:pt idx="329">
                  <c:v>2270</c:v>
                </c:pt>
                <c:pt idx="330">
                  <c:v>2271</c:v>
                </c:pt>
                <c:pt idx="331">
                  <c:v>2272</c:v>
                </c:pt>
                <c:pt idx="332">
                  <c:v>2273</c:v>
                </c:pt>
                <c:pt idx="333">
                  <c:v>2274</c:v>
                </c:pt>
                <c:pt idx="334">
                  <c:v>2275</c:v>
                </c:pt>
                <c:pt idx="335">
                  <c:v>2276</c:v>
                </c:pt>
                <c:pt idx="336">
                  <c:v>2277</c:v>
                </c:pt>
                <c:pt idx="337">
                  <c:v>2278</c:v>
                </c:pt>
                <c:pt idx="338">
                  <c:v>2279</c:v>
                </c:pt>
                <c:pt idx="339">
                  <c:v>2280</c:v>
                </c:pt>
                <c:pt idx="340">
                  <c:v>2281</c:v>
                </c:pt>
                <c:pt idx="341">
                  <c:v>2282</c:v>
                </c:pt>
                <c:pt idx="342">
                  <c:v>2283</c:v>
                </c:pt>
                <c:pt idx="343">
                  <c:v>2284</c:v>
                </c:pt>
                <c:pt idx="344">
                  <c:v>2285</c:v>
                </c:pt>
                <c:pt idx="345">
                  <c:v>2286</c:v>
                </c:pt>
                <c:pt idx="346">
                  <c:v>2287</c:v>
                </c:pt>
                <c:pt idx="347">
                  <c:v>2288</c:v>
                </c:pt>
                <c:pt idx="348">
                  <c:v>2289</c:v>
                </c:pt>
                <c:pt idx="349">
                  <c:v>2290</c:v>
                </c:pt>
                <c:pt idx="350">
                  <c:v>2291</c:v>
                </c:pt>
                <c:pt idx="351">
                  <c:v>2292</c:v>
                </c:pt>
                <c:pt idx="352">
                  <c:v>2293</c:v>
                </c:pt>
                <c:pt idx="353">
                  <c:v>2294</c:v>
                </c:pt>
                <c:pt idx="354">
                  <c:v>2295</c:v>
                </c:pt>
                <c:pt idx="355">
                  <c:v>2296</c:v>
                </c:pt>
                <c:pt idx="356">
                  <c:v>2297</c:v>
                </c:pt>
                <c:pt idx="357">
                  <c:v>2298</c:v>
                </c:pt>
                <c:pt idx="358">
                  <c:v>2299</c:v>
                </c:pt>
                <c:pt idx="359">
                  <c:v>2300</c:v>
                </c:pt>
                <c:pt idx="360">
                  <c:v>2301</c:v>
                </c:pt>
                <c:pt idx="361">
                  <c:v>2302</c:v>
                </c:pt>
                <c:pt idx="362">
                  <c:v>2303</c:v>
                </c:pt>
                <c:pt idx="363">
                  <c:v>2304</c:v>
                </c:pt>
                <c:pt idx="364">
                  <c:v>2305</c:v>
                </c:pt>
                <c:pt idx="365">
                  <c:v>2306</c:v>
                </c:pt>
                <c:pt idx="366">
                  <c:v>2307</c:v>
                </c:pt>
                <c:pt idx="367">
                  <c:v>2308</c:v>
                </c:pt>
                <c:pt idx="368">
                  <c:v>2309</c:v>
                </c:pt>
                <c:pt idx="369">
                  <c:v>2310</c:v>
                </c:pt>
                <c:pt idx="370">
                  <c:v>2311</c:v>
                </c:pt>
                <c:pt idx="371">
                  <c:v>2312</c:v>
                </c:pt>
                <c:pt idx="372">
                  <c:v>2313</c:v>
                </c:pt>
                <c:pt idx="373">
                  <c:v>2314</c:v>
                </c:pt>
                <c:pt idx="374">
                  <c:v>2315</c:v>
                </c:pt>
                <c:pt idx="375">
                  <c:v>2316</c:v>
                </c:pt>
                <c:pt idx="376">
                  <c:v>2317</c:v>
                </c:pt>
                <c:pt idx="377">
                  <c:v>2318</c:v>
                </c:pt>
                <c:pt idx="378">
                  <c:v>2319</c:v>
                </c:pt>
                <c:pt idx="379">
                  <c:v>2320</c:v>
                </c:pt>
                <c:pt idx="380">
                  <c:v>2321</c:v>
                </c:pt>
                <c:pt idx="381">
                  <c:v>2322</c:v>
                </c:pt>
                <c:pt idx="382">
                  <c:v>2323</c:v>
                </c:pt>
                <c:pt idx="383">
                  <c:v>2324</c:v>
                </c:pt>
                <c:pt idx="384">
                  <c:v>2325</c:v>
                </c:pt>
                <c:pt idx="385">
                  <c:v>2326</c:v>
                </c:pt>
                <c:pt idx="386">
                  <c:v>2327</c:v>
                </c:pt>
                <c:pt idx="387">
                  <c:v>2328</c:v>
                </c:pt>
                <c:pt idx="388">
                  <c:v>2329</c:v>
                </c:pt>
                <c:pt idx="389">
                  <c:v>2330</c:v>
                </c:pt>
                <c:pt idx="390">
                  <c:v>2331</c:v>
                </c:pt>
                <c:pt idx="391">
                  <c:v>2332</c:v>
                </c:pt>
                <c:pt idx="392">
                  <c:v>2333</c:v>
                </c:pt>
                <c:pt idx="393">
                  <c:v>2334</c:v>
                </c:pt>
                <c:pt idx="394">
                  <c:v>2335</c:v>
                </c:pt>
                <c:pt idx="395">
                  <c:v>2336</c:v>
                </c:pt>
                <c:pt idx="396">
                  <c:v>2337</c:v>
                </c:pt>
                <c:pt idx="397">
                  <c:v>2338</c:v>
                </c:pt>
                <c:pt idx="398">
                  <c:v>2339</c:v>
                </c:pt>
                <c:pt idx="399">
                  <c:v>2340</c:v>
                </c:pt>
                <c:pt idx="400">
                  <c:v>2341</c:v>
                </c:pt>
                <c:pt idx="401">
                  <c:v>2342</c:v>
                </c:pt>
                <c:pt idx="402">
                  <c:v>2343</c:v>
                </c:pt>
                <c:pt idx="403">
                  <c:v>2344</c:v>
                </c:pt>
                <c:pt idx="404">
                  <c:v>2345</c:v>
                </c:pt>
                <c:pt idx="405">
                  <c:v>2346</c:v>
                </c:pt>
                <c:pt idx="406">
                  <c:v>2347</c:v>
                </c:pt>
                <c:pt idx="407">
                  <c:v>2348</c:v>
                </c:pt>
                <c:pt idx="408">
                  <c:v>2349</c:v>
                </c:pt>
                <c:pt idx="409">
                  <c:v>2350</c:v>
                </c:pt>
                <c:pt idx="410">
                  <c:v>2351</c:v>
                </c:pt>
                <c:pt idx="411">
                  <c:v>2352</c:v>
                </c:pt>
                <c:pt idx="412">
                  <c:v>2353</c:v>
                </c:pt>
                <c:pt idx="413">
                  <c:v>2354</c:v>
                </c:pt>
                <c:pt idx="414">
                  <c:v>2355</c:v>
                </c:pt>
                <c:pt idx="415">
                  <c:v>2356</c:v>
                </c:pt>
                <c:pt idx="416">
                  <c:v>2357</c:v>
                </c:pt>
                <c:pt idx="417">
                  <c:v>2358</c:v>
                </c:pt>
                <c:pt idx="418">
                  <c:v>2359</c:v>
                </c:pt>
                <c:pt idx="419">
                  <c:v>2360</c:v>
                </c:pt>
                <c:pt idx="420">
                  <c:v>2361</c:v>
                </c:pt>
                <c:pt idx="421">
                  <c:v>2362</c:v>
                </c:pt>
                <c:pt idx="422">
                  <c:v>2363</c:v>
                </c:pt>
                <c:pt idx="423">
                  <c:v>2364</c:v>
                </c:pt>
                <c:pt idx="424">
                  <c:v>2365</c:v>
                </c:pt>
                <c:pt idx="425">
                  <c:v>2366</c:v>
                </c:pt>
                <c:pt idx="426">
                  <c:v>2367</c:v>
                </c:pt>
                <c:pt idx="427">
                  <c:v>2368</c:v>
                </c:pt>
                <c:pt idx="428">
                  <c:v>2369</c:v>
                </c:pt>
                <c:pt idx="429">
                  <c:v>2370</c:v>
                </c:pt>
                <c:pt idx="430">
                  <c:v>2371</c:v>
                </c:pt>
                <c:pt idx="431">
                  <c:v>2372</c:v>
                </c:pt>
                <c:pt idx="432">
                  <c:v>2373</c:v>
                </c:pt>
                <c:pt idx="433">
                  <c:v>2374</c:v>
                </c:pt>
                <c:pt idx="434">
                  <c:v>2375</c:v>
                </c:pt>
                <c:pt idx="435">
                  <c:v>2376</c:v>
                </c:pt>
                <c:pt idx="436">
                  <c:v>2377</c:v>
                </c:pt>
                <c:pt idx="437">
                  <c:v>2378</c:v>
                </c:pt>
                <c:pt idx="438">
                  <c:v>2379</c:v>
                </c:pt>
                <c:pt idx="439">
                  <c:v>2380</c:v>
                </c:pt>
                <c:pt idx="440">
                  <c:v>2381</c:v>
                </c:pt>
                <c:pt idx="441">
                  <c:v>2382</c:v>
                </c:pt>
                <c:pt idx="442">
                  <c:v>2383</c:v>
                </c:pt>
                <c:pt idx="443">
                  <c:v>2384</c:v>
                </c:pt>
                <c:pt idx="444">
                  <c:v>2385</c:v>
                </c:pt>
                <c:pt idx="445">
                  <c:v>2386</c:v>
                </c:pt>
                <c:pt idx="446">
                  <c:v>2387</c:v>
                </c:pt>
                <c:pt idx="447">
                  <c:v>2388</c:v>
                </c:pt>
                <c:pt idx="448">
                  <c:v>2389</c:v>
                </c:pt>
                <c:pt idx="449">
                  <c:v>2390</c:v>
                </c:pt>
                <c:pt idx="450">
                  <c:v>2391</c:v>
                </c:pt>
                <c:pt idx="451">
                  <c:v>2392</c:v>
                </c:pt>
                <c:pt idx="452">
                  <c:v>2393</c:v>
                </c:pt>
                <c:pt idx="453">
                  <c:v>2394</c:v>
                </c:pt>
                <c:pt idx="454">
                  <c:v>2395</c:v>
                </c:pt>
                <c:pt idx="455">
                  <c:v>2396</c:v>
                </c:pt>
                <c:pt idx="456">
                  <c:v>2397</c:v>
                </c:pt>
                <c:pt idx="457">
                  <c:v>2398</c:v>
                </c:pt>
                <c:pt idx="458">
                  <c:v>2399</c:v>
                </c:pt>
                <c:pt idx="459">
                  <c:v>2400</c:v>
                </c:pt>
                <c:pt idx="460">
                  <c:v>2401</c:v>
                </c:pt>
                <c:pt idx="461">
                  <c:v>2402</c:v>
                </c:pt>
                <c:pt idx="462">
                  <c:v>2403</c:v>
                </c:pt>
                <c:pt idx="463">
                  <c:v>2404</c:v>
                </c:pt>
                <c:pt idx="464">
                  <c:v>2405</c:v>
                </c:pt>
                <c:pt idx="465">
                  <c:v>2406</c:v>
                </c:pt>
                <c:pt idx="466">
                  <c:v>2407</c:v>
                </c:pt>
                <c:pt idx="467">
                  <c:v>2408</c:v>
                </c:pt>
                <c:pt idx="468">
                  <c:v>2409</c:v>
                </c:pt>
                <c:pt idx="469">
                  <c:v>2410</c:v>
                </c:pt>
                <c:pt idx="470">
                  <c:v>2411</c:v>
                </c:pt>
                <c:pt idx="471">
                  <c:v>2412</c:v>
                </c:pt>
                <c:pt idx="472">
                  <c:v>2413</c:v>
                </c:pt>
                <c:pt idx="473">
                  <c:v>2414</c:v>
                </c:pt>
                <c:pt idx="474">
                  <c:v>2415</c:v>
                </c:pt>
                <c:pt idx="475">
                  <c:v>2416</c:v>
                </c:pt>
                <c:pt idx="476">
                  <c:v>2417</c:v>
                </c:pt>
                <c:pt idx="477">
                  <c:v>2418</c:v>
                </c:pt>
                <c:pt idx="478">
                  <c:v>2419</c:v>
                </c:pt>
                <c:pt idx="479">
                  <c:v>2420</c:v>
                </c:pt>
                <c:pt idx="480">
                  <c:v>2421</c:v>
                </c:pt>
                <c:pt idx="481">
                  <c:v>2422</c:v>
                </c:pt>
                <c:pt idx="482">
                  <c:v>2423</c:v>
                </c:pt>
                <c:pt idx="483">
                  <c:v>2424</c:v>
                </c:pt>
                <c:pt idx="484">
                  <c:v>2425</c:v>
                </c:pt>
                <c:pt idx="485">
                  <c:v>2426</c:v>
                </c:pt>
                <c:pt idx="486">
                  <c:v>2427</c:v>
                </c:pt>
                <c:pt idx="487">
                  <c:v>2428</c:v>
                </c:pt>
                <c:pt idx="488">
                  <c:v>2429</c:v>
                </c:pt>
                <c:pt idx="489">
                  <c:v>2430</c:v>
                </c:pt>
                <c:pt idx="490">
                  <c:v>2431</c:v>
                </c:pt>
                <c:pt idx="491">
                  <c:v>2432</c:v>
                </c:pt>
                <c:pt idx="492">
                  <c:v>2433</c:v>
                </c:pt>
                <c:pt idx="493">
                  <c:v>2434</c:v>
                </c:pt>
                <c:pt idx="494">
                  <c:v>2435</c:v>
                </c:pt>
                <c:pt idx="495">
                  <c:v>2436</c:v>
                </c:pt>
                <c:pt idx="496">
                  <c:v>2437</c:v>
                </c:pt>
                <c:pt idx="497">
                  <c:v>2438</c:v>
                </c:pt>
                <c:pt idx="498">
                  <c:v>2439</c:v>
                </c:pt>
                <c:pt idx="499">
                  <c:v>2440</c:v>
                </c:pt>
                <c:pt idx="500">
                  <c:v>2441</c:v>
                </c:pt>
                <c:pt idx="501">
                  <c:v>2442</c:v>
                </c:pt>
                <c:pt idx="502">
                  <c:v>2443</c:v>
                </c:pt>
                <c:pt idx="503">
                  <c:v>2444</c:v>
                </c:pt>
                <c:pt idx="504">
                  <c:v>2445</c:v>
                </c:pt>
                <c:pt idx="505">
                  <c:v>2446</c:v>
                </c:pt>
                <c:pt idx="506">
                  <c:v>2447</c:v>
                </c:pt>
                <c:pt idx="507">
                  <c:v>2448</c:v>
                </c:pt>
                <c:pt idx="508">
                  <c:v>2449</c:v>
                </c:pt>
                <c:pt idx="509">
                  <c:v>2450</c:v>
                </c:pt>
                <c:pt idx="510">
                  <c:v>2451</c:v>
                </c:pt>
                <c:pt idx="511">
                  <c:v>2452</c:v>
                </c:pt>
                <c:pt idx="512">
                  <c:v>2453</c:v>
                </c:pt>
                <c:pt idx="513">
                  <c:v>2454</c:v>
                </c:pt>
                <c:pt idx="514">
                  <c:v>2455</c:v>
                </c:pt>
                <c:pt idx="515">
                  <c:v>2456</c:v>
                </c:pt>
                <c:pt idx="516">
                  <c:v>2457</c:v>
                </c:pt>
                <c:pt idx="517">
                  <c:v>2458</c:v>
                </c:pt>
                <c:pt idx="518">
                  <c:v>2459</c:v>
                </c:pt>
                <c:pt idx="519">
                  <c:v>2460</c:v>
                </c:pt>
                <c:pt idx="520">
                  <c:v>2461</c:v>
                </c:pt>
                <c:pt idx="521">
                  <c:v>2462</c:v>
                </c:pt>
                <c:pt idx="522">
                  <c:v>2463</c:v>
                </c:pt>
                <c:pt idx="523">
                  <c:v>2464</c:v>
                </c:pt>
                <c:pt idx="524">
                  <c:v>2465</c:v>
                </c:pt>
                <c:pt idx="525">
                  <c:v>2466</c:v>
                </c:pt>
                <c:pt idx="526">
                  <c:v>2467</c:v>
                </c:pt>
                <c:pt idx="527">
                  <c:v>2468</c:v>
                </c:pt>
                <c:pt idx="528">
                  <c:v>2469</c:v>
                </c:pt>
                <c:pt idx="529">
                  <c:v>2470</c:v>
                </c:pt>
                <c:pt idx="530">
                  <c:v>2471</c:v>
                </c:pt>
                <c:pt idx="531">
                  <c:v>2472</c:v>
                </c:pt>
                <c:pt idx="532">
                  <c:v>2473</c:v>
                </c:pt>
                <c:pt idx="533">
                  <c:v>2474</c:v>
                </c:pt>
                <c:pt idx="534">
                  <c:v>2475</c:v>
                </c:pt>
                <c:pt idx="535">
                  <c:v>2476</c:v>
                </c:pt>
                <c:pt idx="536">
                  <c:v>2477</c:v>
                </c:pt>
                <c:pt idx="537">
                  <c:v>2478</c:v>
                </c:pt>
                <c:pt idx="538">
                  <c:v>2479</c:v>
                </c:pt>
                <c:pt idx="539">
                  <c:v>2480</c:v>
                </c:pt>
                <c:pt idx="540">
                  <c:v>2481</c:v>
                </c:pt>
                <c:pt idx="541">
                  <c:v>2482</c:v>
                </c:pt>
                <c:pt idx="542">
                  <c:v>2483</c:v>
                </c:pt>
                <c:pt idx="543">
                  <c:v>2484</c:v>
                </c:pt>
                <c:pt idx="544">
                  <c:v>2485</c:v>
                </c:pt>
                <c:pt idx="545">
                  <c:v>2486</c:v>
                </c:pt>
                <c:pt idx="546">
                  <c:v>2487</c:v>
                </c:pt>
                <c:pt idx="547">
                  <c:v>2488</c:v>
                </c:pt>
                <c:pt idx="548">
                  <c:v>2489</c:v>
                </c:pt>
                <c:pt idx="549">
                  <c:v>2490</c:v>
                </c:pt>
                <c:pt idx="550">
                  <c:v>2491</c:v>
                </c:pt>
                <c:pt idx="551">
                  <c:v>2492</c:v>
                </c:pt>
                <c:pt idx="552">
                  <c:v>2493</c:v>
                </c:pt>
                <c:pt idx="553">
                  <c:v>2494</c:v>
                </c:pt>
                <c:pt idx="554">
                  <c:v>2495</c:v>
                </c:pt>
                <c:pt idx="555">
                  <c:v>2496</c:v>
                </c:pt>
                <c:pt idx="556">
                  <c:v>2497</c:v>
                </c:pt>
                <c:pt idx="557">
                  <c:v>2498</c:v>
                </c:pt>
                <c:pt idx="558">
                  <c:v>2499</c:v>
                </c:pt>
                <c:pt idx="559">
                  <c:v>2500</c:v>
                </c:pt>
                <c:pt idx="560">
                  <c:v>2501</c:v>
                </c:pt>
                <c:pt idx="561">
                  <c:v>2502</c:v>
                </c:pt>
                <c:pt idx="562">
                  <c:v>2503</c:v>
                </c:pt>
                <c:pt idx="563">
                  <c:v>2504</c:v>
                </c:pt>
              </c:numCache>
            </c:numRef>
          </c:cat>
          <c:val>
            <c:numRef>
              <c:f>Sheet1!$B$2:$B$565</c:f>
              <c:numCache>
                <c:formatCode>General</c:formatCode>
                <c:ptCount val="564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  <c:pt idx="11">
                  <c:v>1</c:v>
                </c:pt>
                <c:pt idx="12">
                  <c:v>1</c:v>
                </c:pt>
                <c:pt idx="13">
                  <c:v>1</c:v>
                </c:pt>
                <c:pt idx="14">
                  <c:v>1</c:v>
                </c:pt>
                <c:pt idx="15">
                  <c:v>1</c:v>
                </c:pt>
                <c:pt idx="16">
                  <c:v>1</c:v>
                </c:pt>
                <c:pt idx="17">
                  <c:v>1</c:v>
                </c:pt>
                <c:pt idx="18">
                  <c:v>1</c:v>
                </c:pt>
                <c:pt idx="19">
                  <c:v>1</c:v>
                </c:pt>
                <c:pt idx="20">
                  <c:v>1</c:v>
                </c:pt>
                <c:pt idx="21">
                  <c:v>1</c:v>
                </c:pt>
                <c:pt idx="22">
                  <c:v>1</c:v>
                </c:pt>
                <c:pt idx="23">
                  <c:v>1</c:v>
                </c:pt>
                <c:pt idx="24">
                  <c:v>1</c:v>
                </c:pt>
                <c:pt idx="25">
                  <c:v>1</c:v>
                </c:pt>
                <c:pt idx="26">
                  <c:v>1</c:v>
                </c:pt>
                <c:pt idx="27">
                  <c:v>1</c:v>
                </c:pt>
                <c:pt idx="28">
                  <c:v>1</c:v>
                </c:pt>
                <c:pt idx="29">
                  <c:v>1</c:v>
                </c:pt>
                <c:pt idx="30">
                  <c:v>1</c:v>
                </c:pt>
                <c:pt idx="31">
                  <c:v>1</c:v>
                </c:pt>
                <c:pt idx="32">
                  <c:v>1</c:v>
                </c:pt>
                <c:pt idx="33">
                  <c:v>1</c:v>
                </c:pt>
                <c:pt idx="34">
                  <c:v>1</c:v>
                </c:pt>
                <c:pt idx="35">
                  <c:v>1</c:v>
                </c:pt>
                <c:pt idx="36">
                  <c:v>1</c:v>
                </c:pt>
                <c:pt idx="37">
                  <c:v>1</c:v>
                </c:pt>
                <c:pt idx="38">
                  <c:v>1</c:v>
                </c:pt>
                <c:pt idx="39">
                  <c:v>1</c:v>
                </c:pt>
                <c:pt idx="40">
                  <c:v>1</c:v>
                </c:pt>
                <c:pt idx="41">
                  <c:v>1</c:v>
                </c:pt>
                <c:pt idx="42">
                  <c:v>1</c:v>
                </c:pt>
                <c:pt idx="43">
                  <c:v>1</c:v>
                </c:pt>
                <c:pt idx="44">
                  <c:v>1</c:v>
                </c:pt>
                <c:pt idx="45">
                  <c:v>1</c:v>
                </c:pt>
                <c:pt idx="46">
                  <c:v>1</c:v>
                </c:pt>
                <c:pt idx="47">
                  <c:v>1</c:v>
                </c:pt>
                <c:pt idx="48">
                  <c:v>1</c:v>
                </c:pt>
                <c:pt idx="49">
                  <c:v>1</c:v>
                </c:pt>
                <c:pt idx="50">
                  <c:v>1</c:v>
                </c:pt>
                <c:pt idx="51">
                  <c:v>1</c:v>
                </c:pt>
                <c:pt idx="52">
                  <c:v>1</c:v>
                </c:pt>
                <c:pt idx="53">
                  <c:v>1</c:v>
                </c:pt>
                <c:pt idx="54">
                  <c:v>1</c:v>
                </c:pt>
                <c:pt idx="55">
                  <c:v>1</c:v>
                </c:pt>
                <c:pt idx="56">
                  <c:v>1</c:v>
                </c:pt>
                <c:pt idx="57">
                  <c:v>1</c:v>
                </c:pt>
                <c:pt idx="58">
                  <c:v>1</c:v>
                </c:pt>
                <c:pt idx="59">
                  <c:v>1</c:v>
                </c:pt>
                <c:pt idx="60">
                  <c:v>1</c:v>
                </c:pt>
                <c:pt idx="61">
                  <c:v>1</c:v>
                </c:pt>
                <c:pt idx="62">
                  <c:v>1</c:v>
                </c:pt>
                <c:pt idx="63">
                  <c:v>1</c:v>
                </c:pt>
                <c:pt idx="64">
                  <c:v>1</c:v>
                </c:pt>
                <c:pt idx="65">
                  <c:v>1</c:v>
                </c:pt>
                <c:pt idx="66">
                  <c:v>1</c:v>
                </c:pt>
                <c:pt idx="67">
                  <c:v>1</c:v>
                </c:pt>
                <c:pt idx="68">
                  <c:v>1</c:v>
                </c:pt>
                <c:pt idx="69">
                  <c:v>1</c:v>
                </c:pt>
                <c:pt idx="70">
                  <c:v>1</c:v>
                </c:pt>
                <c:pt idx="71">
                  <c:v>1</c:v>
                </c:pt>
                <c:pt idx="72">
                  <c:v>1</c:v>
                </c:pt>
                <c:pt idx="73">
                  <c:v>1</c:v>
                </c:pt>
                <c:pt idx="74">
                  <c:v>1</c:v>
                </c:pt>
                <c:pt idx="75">
                  <c:v>1</c:v>
                </c:pt>
                <c:pt idx="76">
                  <c:v>1</c:v>
                </c:pt>
                <c:pt idx="77">
                  <c:v>1</c:v>
                </c:pt>
                <c:pt idx="78">
                  <c:v>1</c:v>
                </c:pt>
                <c:pt idx="79">
                  <c:v>3</c:v>
                </c:pt>
                <c:pt idx="80">
                  <c:v>3</c:v>
                </c:pt>
                <c:pt idx="81">
                  <c:v>3</c:v>
                </c:pt>
                <c:pt idx="82">
                  <c:v>3</c:v>
                </c:pt>
                <c:pt idx="83">
                  <c:v>3</c:v>
                </c:pt>
                <c:pt idx="84">
                  <c:v>3</c:v>
                </c:pt>
                <c:pt idx="85">
                  <c:v>3</c:v>
                </c:pt>
                <c:pt idx="86">
                  <c:v>3</c:v>
                </c:pt>
                <c:pt idx="87">
                  <c:v>3</c:v>
                </c:pt>
                <c:pt idx="88">
                  <c:v>3</c:v>
                </c:pt>
                <c:pt idx="89">
                  <c:v>3</c:v>
                </c:pt>
                <c:pt idx="90">
                  <c:v>3</c:v>
                </c:pt>
                <c:pt idx="91">
                  <c:v>3</c:v>
                </c:pt>
                <c:pt idx="92">
                  <c:v>3</c:v>
                </c:pt>
                <c:pt idx="93">
                  <c:v>3</c:v>
                </c:pt>
                <c:pt idx="94">
                  <c:v>3</c:v>
                </c:pt>
                <c:pt idx="95">
                  <c:v>3</c:v>
                </c:pt>
                <c:pt idx="96">
                  <c:v>3</c:v>
                </c:pt>
                <c:pt idx="97">
                  <c:v>3</c:v>
                </c:pt>
                <c:pt idx="98">
                  <c:v>3</c:v>
                </c:pt>
                <c:pt idx="99">
                  <c:v>3</c:v>
                </c:pt>
                <c:pt idx="100">
                  <c:v>3</c:v>
                </c:pt>
                <c:pt idx="101">
                  <c:v>3</c:v>
                </c:pt>
                <c:pt idx="102">
                  <c:v>3</c:v>
                </c:pt>
                <c:pt idx="103">
                  <c:v>3</c:v>
                </c:pt>
                <c:pt idx="104">
                  <c:v>3</c:v>
                </c:pt>
                <c:pt idx="105">
                  <c:v>3</c:v>
                </c:pt>
                <c:pt idx="106">
                  <c:v>3</c:v>
                </c:pt>
                <c:pt idx="107">
                  <c:v>3</c:v>
                </c:pt>
                <c:pt idx="108">
                  <c:v>3</c:v>
                </c:pt>
                <c:pt idx="109">
                  <c:v>3</c:v>
                </c:pt>
                <c:pt idx="110">
                  <c:v>3</c:v>
                </c:pt>
                <c:pt idx="111">
                  <c:v>3</c:v>
                </c:pt>
                <c:pt idx="112">
                  <c:v>3</c:v>
                </c:pt>
                <c:pt idx="113">
                  <c:v>3</c:v>
                </c:pt>
                <c:pt idx="114">
                  <c:v>3</c:v>
                </c:pt>
                <c:pt idx="115">
                  <c:v>3</c:v>
                </c:pt>
                <c:pt idx="116">
                  <c:v>3</c:v>
                </c:pt>
                <c:pt idx="117">
                  <c:v>3</c:v>
                </c:pt>
                <c:pt idx="118">
                  <c:v>3</c:v>
                </c:pt>
                <c:pt idx="119">
                  <c:v>3</c:v>
                </c:pt>
                <c:pt idx="120">
                  <c:v>3</c:v>
                </c:pt>
                <c:pt idx="121">
                  <c:v>3</c:v>
                </c:pt>
                <c:pt idx="122">
                  <c:v>3</c:v>
                </c:pt>
                <c:pt idx="123">
                  <c:v>3</c:v>
                </c:pt>
                <c:pt idx="124">
                  <c:v>3</c:v>
                </c:pt>
                <c:pt idx="125">
                  <c:v>3</c:v>
                </c:pt>
                <c:pt idx="126">
                  <c:v>3</c:v>
                </c:pt>
                <c:pt idx="127">
                  <c:v>3</c:v>
                </c:pt>
                <c:pt idx="128">
                  <c:v>3</c:v>
                </c:pt>
                <c:pt idx="129">
                  <c:v>3</c:v>
                </c:pt>
                <c:pt idx="130">
                  <c:v>0</c:v>
                </c:pt>
                <c:pt idx="131">
                  <c:v>0</c:v>
                </c:pt>
                <c:pt idx="132">
                  <c:v>0</c:v>
                </c:pt>
                <c:pt idx="133">
                  <c:v>0</c:v>
                </c:pt>
                <c:pt idx="134">
                  <c:v>0</c:v>
                </c:pt>
                <c:pt idx="135">
                  <c:v>0</c:v>
                </c:pt>
                <c:pt idx="136">
                  <c:v>0</c:v>
                </c:pt>
                <c:pt idx="137">
                  <c:v>0</c:v>
                </c:pt>
                <c:pt idx="138">
                  <c:v>0</c:v>
                </c:pt>
                <c:pt idx="139">
                  <c:v>0</c:v>
                </c:pt>
                <c:pt idx="140">
                  <c:v>0</c:v>
                </c:pt>
                <c:pt idx="141">
                  <c:v>0</c:v>
                </c:pt>
                <c:pt idx="142">
                  <c:v>0</c:v>
                </c:pt>
                <c:pt idx="143">
                  <c:v>0</c:v>
                </c:pt>
                <c:pt idx="144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49">
                  <c:v>0</c:v>
                </c:pt>
                <c:pt idx="150">
                  <c:v>0</c:v>
                </c:pt>
                <c:pt idx="151">
                  <c:v>0</c:v>
                </c:pt>
                <c:pt idx="152">
                  <c:v>0</c:v>
                </c:pt>
                <c:pt idx="153">
                  <c:v>0</c:v>
                </c:pt>
                <c:pt idx="154">
                  <c:v>0</c:v>
                </c:pt>
                <c:pt idx="155">
                  <c:v>0</c:v>
                </c:pt>
                <c:pt idx="156">
                  <c:v>0</c:v>
                </c:pt>
                <c:pt idx="157">
                  <c:v>0</c:v>
                </c:pt>
                <c:pt idx="158">
                  <c:v>0</c:v>
                </c:pt>
                <c:pt idx="159">
                  <c:v>0</c:v>
                </c:pt>
                <c:pt idx="160">
                  <c:v>0</c:v>
                </c:pt>
                <c:pt idx="161">
                  <c:v>0</c:v>
                </c:pt>
                <c:pt idx="162">
                  <c:v>0</c:v>
                </c:pt>
                <c:pt idx="163">
                  <c:v>0</c:v>
                </c:pt>
                <c:pt idx="164">
                  <c:v>0</c:v>
                </c:pt>
                <c:pt idx="165">
                  <c:v>0</c:v>
                </c:pt>
                <c:pt idx="166">
                  <c:v>0</c:v>
                </c:pt>
                <c:pt idx="167">
                  <c:v>0</c:v>
                </c:pt>
                <c:pt idx="168">
                  <c:v>0</c:v>
                </c:pt>
                <c:pt idx="169">
                  <c:v>0</c:v>
                </c:pt>
                <c:pt idx="170">
                  <c:v>0</c:v>
                </c:pt>
                <c:pt idx="171">
                  <c:v>0</c:v>
                </c:pt>
                <c:pt idx="172">
                  <c:v>0</c:v>
                </c:pt>
                <c:pt idx="173">
                  <c:v>0</c:v>
                </c:pt>
                <c:pt idx="174">
                  <c:v>0</c:v>
                </c:pt>
                <c:pt idx="175">
                  <c:v>0</c:v>
                </c:pt>
                <c:pt idx="176">
                  <c:v>0</c:v>
                </c:pt>
                <c:pt idx="177">
                  <c:v>0</c:v>
                </c:pt>
                <c:pt idx="178">
                  <c:v>0</c:v>
                </c:pt>
                <c:pt idx="179">
                  <c:v>0</c:v>
                </c:pt>
                <c:pt idx="180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0</c:v>
                </c:pt>
                <c:pt idx="184">
                  <c:v>0</c:v>
                </c:pt>
                <c:pt idx="185">
                  <c:v>0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  <c:pt idx="196">
                  <c:v>0</c:v>
                </c:pt>
                <c:pt idx="197">
                  <c:v>0</c:v>
                </c:pt>
                <c:pt idx="198">
                  <c:v>2</c:v>
                </c:pt>
                <c:pt idx="199">
                  <c:v>0</c:v>
                </c:pt>
                <c:pt idx="200">
                  <c:v>2</c:v>
                </c:pt>
                <c:pt idx="201">
                  <c:v>2</c:v>
                </c:pt>
                <c:pt idx="202">
                  <c:v>2</c:v>
                </c:pt>
                <c:pt idx="203">
                  <c:v>2</c:v>
                </c:pt>
                <c:pt idx="204">
                  <c:v>2</c:v>
                </c:pt>
                <c:pt idx="205">
                  <c:v>0</c:v>
                </c:pt>
                <c:pt idx="206">
                  <c:v>2</c:v>
                </c:pt>
                <c:pt idx="207">
                  <c:v>2</c:v>
                </c:pt>
                <c:pt idx="208">
                  <c:v>2</c:v>
                </c:pt>
                <c:pt idx="209">
                  <c:v>0</c:v>
                </c:pt>
                <c:pt idx="210">
                  <c:v>0</c:v>
                </c:pt>
                <c:pt idx="211">
                  <c:v>0</c:v>
                </c:pt>
                <c:pt idx="212">
                  <c:v>2</c:v>
                </c:pt>
                <c:pt idx="213">
                  <c:v>2</c:v>
                </c:pt>
                <c:pt idx="214">
                  <c:v>2</c:v>
                </c:pt>
                <c:pt idx="215">
                  <c:v>2</c:v>
                </c:pt>
                <c:pt idx="216">
                  <c:v>2</c:v>
                </c:pt>
                <c:pt idx="217">
                  <c:v>2</c:v>
                </c:pt>
                <c:pt idx="218">
                  <c:v>2</c:v>
                </c:pt>
                <c:pt idx="219">
                  <c:v>2</c:v>
                </c:pt>
                <c:pt idx="220">
                  <c:v>1</c:v>
                </c:pt>
                <c:pt idx="221">
                  <c:v>2</c:v>
                </c:pt>
                <c:pt idx="222">
                  <c:v>1</c:v>
                </c:pt>
                <c:pt idx="223">
                  <c:v>1</c:v>
                </c:pt>
                <c:pt idx="224">
                  <c:v>1</c:v>
                </c:pt>
                <c:pt idx="225">
                  <c:v>1</c:v>
                </c:pt>
                <c:pt idx="226">
                  <c:v>1</c:v>
                </c:pt>
                <c:pt idx="227">
                  <c:v>1</c:v>
                </c:pt>
                <c:pt idx="228">
                  <c:v>1</c:v>
                </c:pt>
                <c:pt idx="229">
                  <c:v>1</c:v>
                </c:pt>
                <c:pt idx="230">
                  <c:v>1</c:v>
                </c:pt>
                <c:pt idx="231">
                  <c:v>2</c:v>
                </c:pt>
                <c:pt idx="232">
                  <c:v>2</c:v>
                </c:pt>
                <c:pt idx="233">
                  <c:v>2</c:v>
                </c:pt>
                <c:pt idx="234">
                  <c:v>2</c:v>
                </c:pt>
                <c:pt idx="235">
                  <c:v>2</c:v>
                </c:pt>
                <c:pt idx="236">
                  <c:v>2</c:v>
                </c:pt>
                <c:pt idx="237">
                  <c:v>2</c:v>
                </c:pt>
                <c:pt idx="238">
                  <c:v>0</c:v>
                </c:pt>
                <c:pt idx="239">
                  <c:v>0</c:v>
                </c:pt>
                <c:pt idx="240">
                  <c:v>0</c:v>
                </c:pt>
                <c:pt idx="241">
                  <c:v>1</c:v>
                </c:pt>
                <c:pt idx="242">
                  <c:v>1</c:v>
                </c:pt>
                <c:pt idx="243">
                  <c:v>1</c:v>
                </c:pt>
                <c:pt idx="244">
                  <c:v>1</c:v>
                </c:pt>
                <c:pt idx="245">
                  <c:v>0</c:v>
                </c:pt>
                <c:pt idx="246">
                  <c:v>0</c:v>
                </c:pt>
                <c:pt idx="247">
                  <c:v>2</c:v>
                </c:pt>
                <c:pt idx="248">
                  <c:v>1</c:v>
                </c:pt>
                <c:pt idx="249">
                  <c:v>2</c:v>
                </c:pt>
                <c:pt idx="250">
                  <c:v>2</c:v>
                </c:pt>
                <c:pt idx="251">
                  <c:v>2</c:v>
                </c:pt>
                <c:pt idx="252">
                  <c:v>1</c:v>
                </c:pt>
                <c:pt idx="253">
                  <c:v>1</c:v>
                </c:pt>
                <c:pt idx="254">
                  <c:v>1</c:v>
                </c:pt>
                <c:pt idx="255">
                  <c:v>1</c:v>
                </c:pt>
                <c:pt idx="256">
                  <c:v>1</c:v>
                </c:pt>
                <c:pt idx="257">
                  <c:v>1</c:v>
                </c:pt>
                <c:pt idx="258">
                  <c:v>1</c:v>
                </c:pt>
                <c:pt idx="259">
                  <c:v>1</c:v>
                </c:pt>
                <c:pt idx="260">
                  <c:v>1</c:v>
                </c:pt>
                <c:pt idx="261">
                  <c:v>0</c:v>
                </c:pt>
                <c:pt idx="262">
                  <c:v>1</c:v>
                </c:pt>
                <c:pt idx="263">
                  <c:v>1</c:v>
                </c:pt>
                <c:pt idx="264">
                  <c:v>1</c:v>
                </c:pt>
                <c:pt idx="265">
                  <c:v>1</c:v>
                </c:pt>
                <c:pt idx="266">
                  <c:v>1</c:v>
                </c:pt>
                <c:pt idx="267">
                  <c:v>1</c:v>
                </c:pt>
                <c:pt idx="268">
                  <c:v>1</c:v>
                </c:pt>
                <c:pt idx="269">
                  <c:v>1</c:v>
                </c:pt>
                <c:pt idx="270">
                  <c:v>1</c:v>
                </c:pt>
                <c:pt idx="271">
                  <c:v>1</c:v>
                </c:pt>
                <c:pt idx="272">
                  <c:v>1</c:v>
                </c:pt>
                <c:pt idx="273">
                  <c:v>1</c:v>
                </c:pt>
                <c:pt idx="274">
                  <c:v>1</c:v>
                </c:pt>
                <c:pt idx="275">
                  <c:v>1</c:v>
                </c:pt>
                <c:pt idx="276">
                  <c:v>1</c:v>
                </c:pt>
                <c:pt idx="277">
                  <c:v>1</c:v>
                </c:pt>
                <c:pt idx="278">
                  <c:v>1</c:v>
                </c:pt>
                <c:pt idx="279">
                  <c:v>1</c:v>
                </c:pt>
                <c:pt idx="280">
                  <c:v>1</c:v>
                </c:pt>
                <c:pt idx="281">
                  <c:v>1</c:v>
                </c:pt>
                <c:pt idx="282">
                  <c:v>1</c:v>
                </c:pt>
                <c:pt idx="283">
                  <c:v>1</c:v>
                </c:pt>
                <c:pt idx="284">
                  <c:v>1</c:v>
                </c:pt>
                <c:pt idx="285">
                  <c:v>1</c:v>
                </c:pt>
                <c:pt idx="286">
                  <c:v>1</c:v>
                </c:pt>
                <c:pt idx="287">
                  <c:v>1</c:v>
                </c:pt>
                <c:pt idx="288">
                  <c:v>1</c:v>
                </c:pt>
                <c:pt idx="289">
                  <c:v>1</c:v>
                </c:pt>
                <c:pt idx="290">
                  <c:v>1</c:v>
                </c:pt>
                <c:pt idx="291">
                  <c:v>1</c:v>
                </c:pt>
                <c:pt idx="292">
                  <c:v>1</c:v>
                </c:pt>
                <c:pt idx="293">
                  <c:v>1</c:v>
                </c:pt>
                <c:pt idx="294">
                  <c:v>1</c:v>
                </c:pt>
                <c:pt idx="295">
                  <c:v>1</c:v>
                </c:pt>
                <c:pt idx="296">
                  <c:v>1</c:v>
                </c:pt>
                <c:pt idx="297">
                  <c:v>1</c:v>
                </c:pt>
                <c:pt idx="298">
                  <c:v>1</c:v>
                </c:pt>
                <c:pt idx="299">
                  <c:v>1</c:v>
                </c:pt>
                <c:pt idx="300">
                  <c:v>1</c:v>
                </c:pt>
                <c:pt idx="301">
                  <c:v>1</c:v>
                </c:pt>
                <c:pt idx="302">
                  <c:v>1</c:v>
                </c:pt>
                <c:pt idx="303">
                  <c:v>1</c:v>
                </c:pt>
                <c:pt idx="304">
                  <c:v>1</c:v>
                </c:pt>
                <c:pt idx="305">
                  <c:v>1</c:v>
                </c:pt>
                <c:pt idx="306">
                  <c:v>3</c:v>
                </c:pt>
                <c:pt idx="307">
                  <c:v>3</c:v>
                </c:pt>
                <c:pt idx="308">
                  <c:v>3</c:v>
                </c:pt>
                <c:pt idx="309">
                  <c:v>3</c:v>
                </c:pt>
                <c:pt idx="310">
                  <c:v>3</c:v>
                </c:pt>
                <c:pt idx="311">
                  <c:v>3</c:v>
                </c:pt>
                <c:pt idx="312">
                  <c:v>3</c:v>
                </c:pt>
                <c:pt idx="313">
                  <c:v>3</c:v>
                </c:pt>
                <c:pt idx="314">
                  <c:v>3</c:v>
                </c:pt>
                <c:pt idx="315">
                  <c:v>3</c:v>
                </c:pt>
                <c:pt idx="316">
                  <c:v>3</c:v>
                </c:pt>
                <c:pt idx="317">
                  <c:v>3</c:v>
                </c:pt>
                <c:pt idx="318">
                  <c:v>3</c:v>
                </c:pt>
                <c:pt idx="319">
                  <c:v>3</c:v>
                </c:pt>
                <c:pt idx="320">
                  <c:v>3</c:v>
                </c:pt>
                <c:pt idx="321">
                  <c:v>3</c:v>
                </c:pt>
                <c:pt idx="322">
                  <c:v>3</c:v>
                </c:pt>
                <c:pt idx="323">
                  <c:v>3</c:v>
                </c:pt>
                <c:pt idx="324">
                  <c:v>3</c:v>
                </c:pt>
                <c:pt idx="325">
                  <c:v>3</c:v>
                </c:pt>
                <c:pt idx="326">
                  <c:v>1</c:v>
                </c:pt>
                <c:pt idx="327">
                  <c:v>1</c:v>
                </c:pt>
                <c:pt idx="328">
                  <c:v>3</c:v>
                </c:pt>
                <c:pt idx="329">
                  <c:v>3</c:v>
                </c:pt>
                <c:pt idx="330">
                  <c:v>1</c:v>
                </c:pt>
                <c:pt idx="331">
                  <c:v>1</c:v>
                </c:pt>
                <c:pt idx="332">
                  <c:v>3</c:v>
                </c:pt>
                <c:pt idx="333">
                  <c:v>1</c:v>
                </c:pt>
                <c:pt idx="334">
                  <c:v>3</c:v>
                </c:pt>
                <c:pt idx="335">
                  <c:v>3</c:v>
                </c:pt>
                <c:pt idx="336">
                  <c:v>3</c:v>
                </c:pt>
                <c:pt idx="337">
                  <c:v>3</c:v>
                </c:pt>
                <c:pt idx="338">
                  <c:v>3</c:v>
                </c:pt>
                <c:pt idx="339">
                  <c:v>3</c:v>
                </c:pt>
                <c:pt idx="340">
                  <c:v>3</c:v>
                </c:pt>
                <c:pt idx="341">
                  <c:v>3</c:v>
                </c:pt>
                <c:pt idx="342">
                  <c:v>3</c:v>
                </c:pt>
                <c:pt idx="343">
                  <c:v>3</c:v>
                </c:pt>
                <c:pt idx="344">
                  <c:v>3</c:v>
                </c:pt>
                <c:pt idx="345">
                  <c:v>3</c:v>
                </c:pt>
                <c:pt idx="346">
                  <c:v>3</c:v>
                </c:pt>
                <c:pt idx="347">
                  <c:v>3</c:v>
                </c:pt>
                <c:pt idx="348">
                  <c:v>3</c:v>
                </c:pt>
                <c:pt idx="349">
                  <c:v>3</c:v>
                </c:pt>
                <c:pt idx="350">
                  <c:v>3</c:v>
                </c:pt>
                <c:pt idx="351">
                  <c:v>3</c:v>
                </c:pt>
                <c:pt idx="352">
                  <c:v>3</c:v>
                </c:pt>
                <c:pt idx="353">
                  <c:v>3</c:v>
                </c:pt>
                <c:pt idx="354">
                  <c:v>3</c:v>
                </c:pt>
                <c:pt idx="355">
                  <c:v>3</c:v>
                </c:pt>
                <c:pt idx="356">
                  <c:v>3</c:v>
                </c:pt>
                <c:pt idx="357">
                  <c:v>3</c:v>
                </c:pt>
                <c:pt idx="358">
                  <c:v>3</c:v>
                </c:pt>
                <c:pt idx="359">
                  <c:v>3</c:v>
                </c:pt>
                <c:pt idx="360">
                  <c:v>3</c:v>
                </c:pt>
                <c:pt idx="361">
                  <c:v>3</c:v>
                </c:pt>
                <c:pt idx="362">
                  <c:v>3</c:v>
                </c:pt>
                <c:pt idx="363">
                  <c:v>3</c:v>
                </c:pt>
                <c:pt idx="364">
                  <c:v>3</c:v>
                </c:pt>
                <c:pt idx="365">
                  <c:v>3</c:v>
                </c:pt>
                <c:pt idx="366">
                  <c:v>3</c:v>
                </c:pt>
                <c:pt idx="367">
                  <c:v>3</c:v>
                </c:pt>
                <c:pt idx="368">
                  <c:v>3</c:v>
                </c:pt>
                <c:pt idx="369">
                  <c:v>3</c:v>
                </c:pt>
                <c:pt idx="370">
                  <c:v>3</c:v>
                </c:pt>
                <c:pt idx="371">
                  <c:v>3</c:v>
                </c:pt>
                <c:pt idx="372">
                  <c:v>3</c:v>
                </c:pt>
                <c:pt idx="373">
                  <c:v>3</c:v>
                </c:pt>
                <c:pt idx="374">
                  <c:v>3</c:v>
                </c:pt>
                <c:pt idx="375">
                  <c:v>3</c:v>
                </c:pt>
                <c:pt idx="376">
                  <c:v>3</c:v>
                </c:pt>
                <c:pt idx="377">
                  <c:v>3</c:v>
                </c:pt>
                <c:pt idx="378">
                  <c:v>3</c:v>
                </c:pt>
                <c:pt idx="379">
                  <c:v>3</c:v>
                </c:pt>
                <c:pt idx="380">
                  <c:v>3</c:v>
                </c:pt>
                <c:pt idx="381">
                  <c:v>3</c:v>
                </c:pt>
                <c:pt idx="382">
                  <c:v>3</c:v>
                </c:pt>
                <c:pt idx="383">
                  <c:v>3</c:v>
                </c:pt>
                <c:pt idx="384">
                  <c:v>3</c:v>
                </c:pt>
                <c:pt idx="385">
                  <c:v>3</c:v>
                </c:pt>
                <c:pt idx="386">
                  <c:v>3</c:v>
                </c:pt>
                <c:pt idx="387">
                  <c:v>3</c:v>
                </c:pt>
                <c:pt idx="388">
                  <c:v>3</c:v>
                </c:pt>
                <c:pt idx="389">
                  <c:v>3</c:v>
                </c:pt>
                <c:pt idx="390">
                  <c:v>3</c:v>
                </c:pt>
                <c:pt idx="391">
                  <c:v>3</c:v>
                </c:pt>
                <c:pt idx="392">
                  <c:v>3</c:v>
                </c:pt>
                <c:pt idx="393">
                  <c:v>3</c:v>
                </c:pt>
                <c:pt idx="394">
                  <c:v>3</c:v>
                </c:pt>
                <c:pt idx="395">
                  <c:v>3</c:v>
                </c:pt>
                <c:pt idx="396">
                  <c:v>3</c:v>
                </c:pt>
                <c:pt idx="397">
                  <c:v>3</c:v>
                </c:pt>
                <c:pt idx="398">
                  <c:v>3</c:v>
                </c:pt>
                <c:pt idx="399">
                  <c:v>3</c:v>
                </c:pt>
                <c:pt idx="400">
                  <c:v>3</c:v>
                </c:pt>
                <c:pt idx="401">
                  <c:v>3</c:v>
                </c:pt>
                <c:pt idx="402">
                  <c:v>3</c:v>
                </c:pt>
                <c:pt idx="403">
                  <c:v>3</c:v>
                </c:pt>
                <c:pt idx="404">
                  <c:v>3</c:v>
                </c:pt>
                <c:pt idx="405">
                  <c:v>3</c:v>
                </c:pt>
                <c:pt idx="406">
                  <c:v>3</c:v>
                </c:pt>
                <c:pt idx="407">
                  <c:v>3</c:v>
                </c:pt>
                <c:pt idx="408">
                  <c:v>3</c:v>
                </c:pt>
                <c:pt idx="409">
                  <c:v>3</c:v>
                </c:pt>
                <c:pt idx="410">
                  <c:v>3</c:v>
                </c:pt>
                <c:pt idx="411">
                  <c:v>3</c:v>
                </c:pt>
                <c:pt idx="412">
                  <c:v>3</c:v>
                </c:pt>
                <c:pt idx="413">
                  <c:v>3</c:v>
                </c:pt>
                <c:pt idx="414">
                  <c:v>3</c:v>
                </c:pt>
                <c:pt idx="415">
                  <c:v>3</c:v>
                </c:pt>
                <c:pt idx="416">
                  <c:v>3</c:v>
                </c:pt>
                <c:pt idx="417">
                  <c:v>3</c:v>
                </c:pt>
                <c:pt idx="418">
                  <c:v>3</c:v>
                </c:pt>
                <c:pt idx="419">
                  <c:v>3</c:v>
                </c:pt>
                <c:pt idx="420">
                  <c:v>3</c:v>
                </c:pt>
                <c:pt idx="421">
                  <c:v>3</c:v>
                </c:pt>
                <c:pt idx="422">
                  <c:v>3</c:v>
                </c:pt>
                <c:pt idx="423">
                  <c:v>3</c:v>
                </c:pt>
                <c:pt idx="424">
                  <c:v>3</c:v>
                </c:pt>
                <c:pt idx="425">
                  <c:v>3</c:v>
                </c:pt>
                <c:pt idx="426">
                  <c:v>3</c:v>
                </c:pt>
                <c:pt idx="427">
                  <c:v>3</c:v>
                </c:pt>
                <c:pt idx="428">
                  <c:v>3</c:v>
                </c:pt>
                <c:pt idx="429">
                  <c:v>3</c:v>
                </c:pt>
                <c:pt idx="430">
                  <c:v>3</c:v>
                </c:pt>
                <c:pt idx="431">
                  <c:v>3</c:v>
                </c:pt>
                <c:pt idx="432">
                  <c:v>3</c:v>
                </c:pt>
                <c:pt idx="433">
                  <c:v>3</c:v>
                </c:pt>
                <c:pt idx="434">
                  <c:v>3</c:v>
                </c:pt>
                <c:pt idx="435">
                  <c:v>3</c:v>
                </c:pt>
                <c:pt idx="436">
                  <c:v>3</c:v>
                </c:pt>
                <c:pt idx="437">
                  <c:v>3</c:v>
                </c:pt>
                <c:pt idx="438">
                  <c:v>3</c:v>
                </c:pt>
                <c:pt idx="439">
                  <c:v>3</c:v>
                </c:pt>
                <c:pt idx="440">
                  <c:v>3</c:v>
                </c:pt>
                <c:pt idx="441">
                  <c:v>3</c:v>
                </c:pt>
                <c:pt idx="442">
                  <c:v>3</c:v>
                </c:pt>
                <c:pt idx="443">
                  <c:v>3</c:v>
                </c:pt>
                <c:pt idx="444">
                  <c:v>3</c:v>
                </c:pt>
                <c:pt idx="445">
                  <c:v>3</c:v>
                </c:pt>
                <c:pt idx="446">
                  <c:v>3</c:v>
                </c:pt>
                <c:pt idx="447">
                  <c:v>3</c:v>
                </c:pt>
                <c:pt idx="448">
                  <c:v>3</c:v>
                </c:pt>
                <c:pt idx="449">
                  <c:v>3</c:v>
                </c:pt>
                <c:pt idx="450">
                  <c:v>3</c:v>
                </c:pt>
                <c:pt idx="451">
                  <c:v>3</c:v>
                </c:pt>
                <c:pt idx="452">
                  <c:v>3</c:v>
                </c:pt>
                <c:pt idx="453">
                  <c:v>3</c:v>
                </c:pt>
                <c:pt idx="454">
                  <c:v>2</c:v>
                </c:pt>
                <c:pt idx="455">
                  <c:v>2</c:v>
                </c:pt>
                <c:pt idx="456">
                  <c:v>2</c:v>
                </c:pt>
                <c:pt idx="457">
                  <c:v>2</c:v>
                </c:pt>
                <c:pt idx="458">
                  <c:v>2</c:v>
                </c:pt>
                <c:pt idx="459">
                  <c:v>2</c:v>
                </c:pt>
                <c:pt idx="460">
                  <c:v>0</c:v>
                </c:pt>
                <c:pt idx="461">
                  <c:v>0</c:v>
                </c:pt>
                <c:pt idx="462">
                  <c:v>0</c:v>
                </c:pt>
                <c:pt idx="463">
                  <c:v>0</c:v>
                </c:pt>
                <c:pt idx="464">
                  <c:v>0</c:v>
                </c:pt>
                <c:pt idx="465">
                  <c:v>0</c:v>
                </c:pt>
                <c:pt idx="466">
                  <c:v>0</c:v>
                </c:pt>
                <c:pt idx="467">
                  <c:v>0</c:v>
                </c:pt>
                <c:pt idx="468">
                  <c:v>0</c:v>
                </c:pt>
                <c:pt idx="469">
                  <c:v>0</c:v>
                </c:pt>
                <c:pt idx="470">
                  <c:v>0</c:v>
                </c:pt>
                <c:pt idx="471">
                  <c:v>0</c:v>
                </c:pt>
                <c:pt idx="472">
                  <c:v>0</c:v>
                </c:pt>
                <c:pt idx="473">
                  <c:v>0</c:v>
                </c:pt>
                <c:pt idx="474">
                  <c:v>0</c:v>
                </c:pt>
                <c:pt idx="475">
                  <c:v>0</c:v>
                </c:pt>
                <c:pt idx="476">
                  <c:v>0</c:v>
                </c:pt>
                <c:pt idx="477">
                  <c:v>0</c:v>
                </c:pt>
                <c:pt idx="478">
                  <c:v>0</c:v>
                </c:pt>
                <c:pt idx="479">
                  <c:v>0</c:v>
                </c:pt>
                <c:pt idx="480">
                  <c:v>0</c:v>
                </c:pt>
                <c:pt idx="481">
                  <c:v>0</c:v>
                </c:pt>
                <c:pt idx="482">
                  <c:v>0</c:v>
                </c:pt>
                <c:pt idx="483">
                  <c:v>0</c:v>
                </c:pt>
                <c:pt idx="484">
                  <c:v>0</c:v>
                </c:pt>
                <c:pt idx="485">
                  <c:v>0</c:v>
                </c:pt>
                <c:pt idx="486">
                  <c:v>0</c:v>
                </c:pt>
                <c:pt idx="487">
                  <c:v>0</c:v>
                </c:pt>
                <c:pt idx="488">
                  <c:v>0</c:v>
                </c:pt>
                <c:pt idx="489">
                  <c:v>0</c:v>
                </c:pt>
                <c:pt idx="490">
                  <c:v>0</c:v>
                </c:pt>
                <c:pt idx="491">
                  <c:v>0</c:v>
                </c:pt>
                <c:pt idx="492">
                  <c:v>0</c:v>
                </c:pt>
                <c:pt idx="493">
                  <c:v>0</c:v>
                </c:pt>
                <c:pt idx="494">
                  <c:v>0</c:v>
                </c:pt>
                <c:pt idx="495">
                  <c:v>0</c:v>
                </c:pt>
                <c:pt idx="496">
                  <c:v>0</c:v>
                </c:pt>
                <c:pt idx="497">
                  <c:v>0</c:v>
                </c:pt>
                <c:pt idx="498">
                  <c:v>0</c:v>
                </c:pt>
                <c:pt idx="499">
                  <c:v>0</c:v>
                </c:pt>
                <c:pt idx="500">
                  <c:v>0</c:v>
                </c:pt>
                <c:pt idx="501">
                  <c:v>0</c:v>
                </c:pt>
                <c:pt idx="502">
                  <c:v>0</c:v>
                </c:pt>
                <c:pt idx="503">
                  <c:v>0</c:v>
                </c:pt>
                <c:pt idx="504">
                  <c:v>0</c:v>
                </c:pt>
                <c:pt idx="505">
                  <c:v>0</c:v>
                </c:pt>
                <c:pt idx="506">
                  <c:v>0</c:v>
                </c:pt>
                <c:pt idx="507">
                  <c:v>0</c:v>
                </c:pt>
                <c:pt idx="508">
                  <c:v>0</c:v>
                </c:pt>
                <c:pt idx="509">
                  <c:v>0</c:v>
                </c:pt>
                <c:pt idx="510">
                  <c:v>0</c:v>
                </c:pt>
                <c:pt idx="511">
                  <c:v>0</c:v>
                </c:pt>
                <c:pt idx="512">
                  <c:v>0</c:v>
                </c:pt>
                <c:pt idx="513">
                  <c:v>0</c:v>
                </c:pt>
                <c:pt idx="514">
                  <c:v>0</c:v>
                </c:pt>
                <c:pt idx="515">
                  <c:v>0</c:v>
                </c:pt>
                <c:pt idx="516">
                  <c:v>0</c:v>
                </c:pt>
                <c:pt idx="517">
                  <c:v>0</c:v>
                </c:pt>
                <c:pt idx="518">
                  <c:v>0</c:v>
                </c:pt>
                <c:pt idx="519">
                  <c:v>0</c:v>
                </c:pt>
                <c:pt idx="520">
                  <c:v>0</c:v>
                </c:pt>
                <c:pt idx="521">
                  <c:v>0</c:v>
                </c:pt>
                <c:pt idx="522">
                  <c:v>0</c:v>
                </c:pt>
                <c:pt idx="523">
                  <c:v>0</c:v>
                </c:pt>
                <c:pt idx="524">
                  <c:v>0</c:v>
                </c:pt>
                <c:pt idx="525">
                  <c:v>0</c:v>
                </c:pt>
                <c:pt idx="526">
                  <c:v>0</c:v>
                </c:pt>
                <c:pt idx="527">
                  <c:v>0</c:v>
                </c:pt>
                <c:pt idx="528">
                  <c:v>0</c:v>
                </c:pt>
                <c:pt idx="529">
                  <c:v>0</c:v>
                </c:pt>
                <c:pt idx="530">
                  <c:v>0</c:v>
                </c:pt>
                <c:pt idx="531">
                  <c:v>0</c:v>
                </c:pt>
                <c:pt idx="532">
                  <c:v>0</c:v>
                </c:pt>
                <c:pt idx="533">
                  <c:v>0</c:v>
                </c:pt>
                <c:pt idx="534">
                  <c:v>0</c:v>
                </c:pt>
                <c:pt idx="535">
                  <c:v>0</c:v>
                </c:pt>
                <c:pt idx="536">
                  <c:v>0</c:v>
                </c:pt>
                <c:pt idx="537">
                  <c:v>1</c:v>
                </c:pt>
                <c:pt idx="538">
                  <c:v>0</c:v>
                </c:pt>
                <c:pt idx="539">
                  <c:v>0</c:v>
                </c:pt>
                <c:pt idx="540">
                  <c:v>0</c:v>
                </c:pt>
                <c:pt idx="541">
                  <c:v>0</c:v>
                </c:pt>
                <c:pt idx="542">
                  <c:v>0</c:v>
                </c:pt>
                <c:pt idx="543">
                  <c:v>0</c:v>
                </c:pt>
                <c:pt idx="544">
                  <c:v>0</c:v>
                </c:pt>
                <c:pt idx="545">
                  <c:v>0</c:v>
                </c:pt>
                <c:pt idx="546">
                  <c:v>0</c:v>
                </c:pt>
                <c:pt idx="547">
                  <c:v>0</c:v>
                </c:pt>
                <c:pt idx="548">
                  <c:v>0</c:v>
                </c:pt>
                <c:pt idx="549">
                  <c:v>0</c:v>
                </c:pt>
                <c:pt idx="550">
                  <c:v>0</c:v>
                </c:pt>
                <c:pt idx="551">
                  <c:v>0</c:v>
                </c:pt>
                <c:pt idx="552">
                  <c:v>0</c:v>
                </c:pt>
                <c:pt idx="553">
                  <c:v>0</c:v>
                </c:pt>
                <c:pt idx="554">
                  <c:v>0</c:v>
                </c:pt>
                <c:pt idx="555">
                  <c:v>0</c:v>
                </c:pt>
                <c:pt idx="556">
                  <c:v>0</c:v>
                </c:pt>
                <c:pt idx="557">
                  <c:v>0</c:v>
                </c:pt>
                <c:pt idx="558">
                  <c:v>0</c:v>
                </c:pt>
                <c:pt idx="559">
                  <c:v>0</c:v>
                </c:pt>
                <c:pt idx="560">
                  <c:v>0</c:v>
                </c:pt>
                <c:pt idx="561">
                  <c:v>0</c:v>
                </c:pt>
                <c:pt idx="562">
                  <c:v>0</c:v>
                </c:pt>
                <c:pt idx="563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72A-40B5-AE5C-ECD626FF099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BINARY</c:v>
                </c:pt>
              </c:strCache>
            </c:strRef>
          </c:tx>
          <c:spPr>
            <a:ln w="2222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Sheet1!$A$2:$A$565</c:f>
              <c:numCache>
                <c:formatCode>General</c:formatCode>
                <c:ptCount val="564"/>
                <c:pt idx="0">
                  <c:v>1941</c:v>
                </c:pt>
                <c:pt idx="1">
                  <c:v>1942</c:v>
                </c:pt>
                <c:pt idx="2">
                  <c:v>1943</c:v>
                </c:pt>
                <c:pt idx="3">
                  <c:v>1944</c:v>
                </c:pt>
                <c:pt idx="4">
                  <c:v>1945</c:v>
                </c:pt>
                <c:pt idx="5">
                  <c:v>1946</c:v>
                </c:pt>
                <c:pt idx="6">
                  <c:v>1947</c:v>
                </c:pt>
                <c:pt idx="7">
                  <c:v>1948</c:v>
                </c:pt>
                <c:pt idx="8">
                  <c:v>1949</c:v>
                </c:pt>
                <c:pt idx="9">
                  <c:v>1950</c:v>
                </c:pt>
                <c:pt idx="10">
                  <c:v>1951</c:v>
                </c:pt>
                <c:pt idx="11">
                  <c:v>1952</c:v>
                </c:pt>
                <c:pt idx="12">
                  <c:v>1953</c:v>
                </c:pt>
                <c:pt idx="13">
                  <c:v>1954</c:v>
                </c:pt>
                <c:pt idx="14">
                  <c:v>1955</c:v>
                </c:pt>
                <c:pt idx="15">
                  <c:v>1956</c:v>
                </c:pt>
                <c:pt idx="16">
                  <c:v>1957</c:v>
                </c:pt>
                <c:pt idx="17">
                  <c:v>1958</c:v>
                </c:pt>
                <c:pt idx="18">
                  <c:v>1959</c:v>
                </c:pt>
                <c:pt idx="19">
                  <c:v>1960</c:v>
                </c:pt>
                <c:pt idx="20">
                  <c:v>1961</c:v>
                </c:pt>
                <c:pt idx="21">
                  <c:v>1962</c:v>
                </c:pt>
                <c:pt idx="22">
                  <c:v>1963</c:v>
                </c:pt>
                <c:pt idx="23">
                  <c:v>1964</c:v>
                </c:pt>
                <c:pt idx="24">
                  <c:v>1965</c:v>
                </c:pt>
                <c:pt idx="25">
                  <c:v>1966</c:v>
                </c:pt>
                <c:pt idx="26">
                  <c:v>1967</c:v>
                </c:pt>
                <c:pt idx="27">
                  <c:v>1968</c:v>
                </c:pt>
                <c:pt idx="28">
                  <c:v>1969</c:v>
                </c:pt>
                <c:pt idx="29">
                  <c:v>1970</c:v>
                </c:pt>
                <c:pt idx="30">
                  <c:v>1971</c:v>
                </c:pt>
                <c:pt idx="31">
                  <c:v>1972</c:v>
                </c:pt>
                <c:pt idx="32">
                  <c:v>1973</c:v>
                </c:pt>
                <c:pt idx="33">
                  <c:v>1974</c:v>
                </c:pt>
                <c:pt idx="34">
                  <c:v>1975</c:v>
                </c:pt>
                <c:pt idx="35">
                  <c:v>1976</c:v>
                </c:pt>
                <c:pt idx="36">
                  <c:v>1977</c:v>
                </c:pt>
                <c:pt idx="37">
                  <c:v>1978</c:v>
                </c:pt>
                <c:pt idx="38">
                  <c:v>1979</c:v>
                </c:pt>
                <c:pt idx="39">
                  <c:v>1980</c:v>
                </c:pt>
                <c:pt idx="40">
                  <c:v>1981</c:v>
                </c:pt>
                <c:pt idx="41">
                  <c:v>1982</c:v>
                </c:pt>
                <c:pt idx="42">
                  <c:v>1983</c:v>
                </c:pt>
                <c:pt idx="43">
                  <c:v>1984</c:v>
                </c:pt>
                <c:pt idx="44">
                  <c:v>1985</c:v>
                </c:pt>
                <c:pt idx="45">
                  <c:v>1986</c:v>
                </c:pt>
                <c:pt idx="46">
                  <c:v>1987</c:v>
                </c:pt>
                <c:pt idx="47">
                  <c:v>1988</c:v>
                </c:pt>
                <c:pt idx="48">
                  <c:v>1989</c:v>
                </c:pt>
                <c:pt idx="49">
                  <c:v>1990</c:v>
                </c:pt>
                <c:pt idx="50">
                  <c:v>1991</c:v>
                </c:pt>
                <c:pt idx="51">
                  <c:v>1992</c:v>
                </c:pt>
                <c:pt idx="52">
                  <c:v>1993</c:v>
                </c:pt>
                <c:pt idx="53">
                  <c:v>1994</c:v>
                </c:pt>
                <c:pt idx="54">
                  <c:v>1995</c:v>
                </c:pt>
                <c:pt idx="55">
                  <c:v>1996</c:v>
                </c:pt>
                <c:pt idx="56">
                  <c:v>1997</c:v>
                </c:pt>
                <c:pt idx="57">
                  <c:v>1998</c:v>
                </c:pt>
                <c:pt idx="58">
                  <c:v>1999</c:v>
                </c:pt>
                <c:pt idx="59">
                  <c:v>2000</c:v>
                </c:pt>
                <c:pt idx="60">
                  <c:v>2001</c:v>
                </c:pt>
                <c:pt idx="61">
                  <c:v>2002</c:v>
                </c:pt>
                <c:pt idx="62">
                  <c:v>2003</c:v>
                </c:pt>
                <c:pt idx="63">
                  <c:v>2004</c:v>
                </c:pt>
                <c:pt idx="64">
                  <c:v>2005</c:v>
                </c:pt>
                <c:pt idx="65">
                  <c:v>2006</c:v>
                </c:pt>
                <c:pt idx="66">
                  <c:v>2007</c:v>
                </c:pt>
                <c:pt idx="67">
                  <c:v>2008</c:v>
                </c:pt>
                <c:pt idx="68">
                  <c:v>2009</c:v>
                </c:pt>
                <c:pt idx="69">
                  <c:v>2010</c:v>
                </c:pt>
                <c:pt idx="70">
                  <c:v>2011</c:v>
                </c:pt>
                <c:pt idx="71">
                  <c:v>2012</c:v>
                </c:pt>
                <c:pt idx="72">
                  <c:v>2013</c:v>
                </c:pt>
                <c:pt idx="73">
                  <c:v>2014</c:v>
                </c:pt>
                <c:pt idx="74">
                  <c:v>2015</c:v>
                </c:pt>
                <c:pt idx="75">
                  <c:v>2016</c:v>
                </c:pt>
                <c:pt idx="76">
                  <c:v>2017</c:v>
                </c:pt>
                <c:pt idx="77">
                  <c:v>2018</c:v>
                </c:pt>
                <c:pt idx="78">
                  <c:v>2019</c:v>
                </c:pt>
                <c:pt idx="79">
                  <c:v>2020</c:v>
                </c:pt>
                <c:pt idx="80">
                  <c:v>2021</c:v>
                </c:pt>
                <c:pt idx="81">
                  <c:v>2022</c:v>
                </c:pt>
                <c:pt idx="82">
                  <c:v>2023</c:v>
                </c:pt>
                <c:pt idx="83">
                  <c:v>2024</c:v>
                </c:pt>
                <c:pt idx="84">
                  <c:v>2025</c:v>
                </c:pt>
                <c:pt idx="85">
                  <c:v>2026</c:v>
                </c:pt>
                <c:pt idx="86">
                  <c:v>2027</c:v>
                </c:pt>
                <c:pt idx="87">
                  <c:v>2028</c:v>
                </c:pt>
                <c:pt idx="88">
                  <c:v>2029</c:v>
                </c:pt>
                <c:pt idx="89">
                  <c:v>2030</c:v>
                </c:pt>
                <c:pt idx="90">
                  <c:v>2031</c:v>
                </c:pt>
                <c:pt idx="91">
                  <c:v>2032</c:v>
                </c:pt>
                <c:pt idx="92">
                  <c:v>2033</c:v>
                </c:pt>
                <c:pt idx="93">
                  <c:v>2034</c:v>
                </c:pt>
                <c:pt idx="94">
                  <c:v>2035</c:v>
                </c:pt>
                <c:pt idx="95">
                  <c:v>2036</c:v>
                </c:pt>
                <c:pt idx="96">
                  <c:v>2037</c:v>
                </c:pt>
                <c:pt idx="97">
                  <c:v>2038</c:v>
                </c:pt>
                <c:pt idx="98">
                  <c:v>2039</c:v>
                </c:pt>
                <c:pt idx="99">
                  <c:v>2040</c:v>
                </c:pt>
                <c:pt idx="100">
                  <c:v>2041</c:v>
                </c:pt>
                <c:pt idx="101">
                  <c:v>2042</c:v>
                </c:pt>
                <c:pt idx="102">
                  <c:v>2043</c:v>
                </c:pt>
                <c:pt idx="103">
                  <c:v>2044</c:v>
                </c:pt>
                <c:pt idx="104">
                  <c:v>2045</c:v>
                </c:pt>
                <c:pt idx="105">
                  <c:v>2046</c:v>
                </c:pt>
                <c:pt idx="106">
                  <c:v>2047</c:v>
                </c:pt>
                <c:pt idx="107">
                  <c:v>2048</c:v>
                </c:pt>
                <c:pt idx="108">
                  <c:v>2049</c:v>
                </c:pt>
                <c:pt idx="109">
                  <c:v>2050</c:v>
                </c:pt>
                <c:pt idx="110">
                  <c:v>2051</c:v>
                </c:pt>
                <c:pt idx="111">
                  <c:v>2052</c:v>
                </c:pt>
                <c:pt idx="112">
                  <c:v>2053</c:v>
                </c:pt>
                <c:pt idx="113">
                  <c:v>2054</c:v>
                </c:pt>
                <c:pt idx="114">
                  <c:v>2055</c:v>
                </c:pt>
                <c:pt idx="115">
                  <c:v>2056</c:v>
                </c:pt>
                <c:pt idx="116">
                  <c:v>2057</c:v>
                </c:pt>
                <c:pt idx="117">
                  <c:v>2058</c:v>
                </c:pt>
                <c:pt idx="118">
                  <c:v>2059</c:v>
                </c:pt>
                <c:pt idx="119">
                  <c:v>2060</c:v>
                </c:pt>
                <c:pt idx="120">
                  <c:v>2061</c:v>
                </c:pt>
                <c:pt idx="121">
                  <c:v>2062</c:v>
                </c:pt>
                <c:pt idx="122">
                  <c:v>2063</c:v>
                </c:pt>
                <c:pt idx="123">
                  <c:v>2064</c:v>
                </c:pt>
                <c:pt idx="124">
                  <c:v>2065</c:v>
                </c:pt>
                <c:pt idx="125">
                  <c:v>2066</c:v>
                </c:pt>
                <c:pt idx="126">
                  <c:v>2067</c:v>
                </c:pt>
                <c:pt idx="127">
                  <c:v>2068</c:v>
                </c:pt>
                <c:pt idx="128">
                  <c:v>2069</c:v>
                </c:pt>
                <c:pt idx="129">
                  <c:v>2070</c:v>
                </c:pt>
                <c:pt idx="130">
                  <c:v>2071</c:v>
                </c:pt>
                <c:pt idx="131">
                  <c:v>2072</c:v>
                </c:pt>
                <c:pt idx="132">
                  <c:v>2073</c:v>
                </c:pt>
                <c:pt idx="133">
                  <c:v>2074</c:v>
                </c:pt>
                <c:pt idx="134">
                  <c:v>2075</c:v>
                </c:pt>
                <c:pt idx="135">
                  <c:v>2076</c:v>
                </c:pt>
                <c:pt idx="136">
                  <c:v>2077</c:v>
                </c:pt>
                <c:pt idx="137">
                  <c:v>2078</c:v>
                </c:pt>
                <c:pt idx="138">
                  <c:v>2079</c:v>
                </c:pt>
                <c:pt idx="139">
                  <c:v>2080</c:v>
                </c:pt>
                <c:pt idx="140">
                  <c:v>2081</c:v>
                </c:pt>
                <c:pt idx="141">
                  <c:v>2082</c:v>
                </c:pt>
                <c:pt idx="142">
                  <c:v>2083</c:v>
                </c:pt>
                <c:pt idx="143">
                  <c:v>2084</c:v>
                </c:pt>
                <c:pt idx="144">
                  <c:v>2085</c:v>
                </c:pt>
                <c:pt idx="145">
                  <c:v>2086</c:v>
                </c:pt>
                <c:pt idx="146">
                  <c:v>2087</c:v>
                </c:pt>
                <c:pt idx="147">
                  <c:v>2088</c:v>
                </c:pt>
                <c:pt idx="148">
                  <c:v>2089</c:v>
                </c:pt>
                <c:pt idx="149">
                  <c:v>2090</c:v>
                </c:pt>
                <c:pt idx="150">
                  <c:v>2091</c:v>
                </c:pt>
                <c:pt idx="151">
                  <c:v>2092</c:v>
                </c:pt>
                <c:pt idx="152">
                  <c:v>2093</c:v>
                </c:pt>
                <c:pt idx="153">
                  <c:v>2094</c:v>
                </c:pt>
                <c:pt idx="154">
                  <c:v>2095</c:v>
                </c:pt>
                <c:pt idx="155">
                  <c:v>2096</c:v>
                </c:pt>
                <c:pt idx="156">
                  <c:v>2097</c:v>
                </c:pt>
                <c:pt idx="157">
                  <c:v>2098</c:v>
                </c:pt>
                <c:pt idx="158">
                  <c:v>2099</c:v>
                </c:pt>
                <c:pt idx="159">
                  <c:v>2100</c:v>
                </c:pt>
                <c:pt idx="160">
                  <c:v>2101</c:v>
                </c:pt>
                <c:pt idx="161">
                  <c:v>2102</c:v>
                </c:pt>
                <c:pt idx="162">
                  <c:v>2103</c:v>
                </c:pt>
                <c:pt idx="163">
                  <c:v>2104</c:v>
                </c:pt>
                <c:pt idx="164">
                  <c:v>2105</c:v>
                </c:pt>
                <c:pt idx="165">
                  <c:v>2106</c:v>
                </c:pt>
                <c:pt idx="166">
                  <c:v>2107</c:v>
                </c:pt>
                <c:pt idx="167">
                  <c:v>2108</c:v>
                </c:pt>
                <c:pt idx="168">
                  <c:v>2109</c:v>
                </c:pt>
                <c:pt idx="169">
                  <c:v>2110</c:v>
                </c:pt>
                <c:pt idx="170">
                  <c:v>2111</c:v>
                </c:pt>
                <c:pt idx="171">
                  <c:v>2112</c:v>
                </c:pt>
                <c:pt idx="172">
                  <c:v>2113</c:v>
                </c:pt>
                <c:pt idx="173">
                  <c:v>2114</c:v>
                </c:pt>
                <c:pt idx="174">
                  <c:v>2115</c:v>
                </c:pt>
                <c:pt idx="175">
                  <c:v>2116</c:v>
                </c:pt>
                <c:pt idx="176">
                  <c:v>2117</c:v>
                </c:pt>
                <c:pt idx="177">
                  <c:v>2118</c:v>
                </c:pt>
                <c:pt idx="178">
                  <c:v>2119</c:v>
                </c:pt>
                <c:pt idx="179">
                  <c:v>2120</c:v>
                </c:pt>
                <c:pt idx="180">
                  <c:v>2121</c:v>
                </c:pt>
                <c:pt idx="181">
                  <c:v>2122</c:v>
                </c:pt>
                <c:pt idx="182">
                  <c:v>2123</c:v>
                </c:pt>
                <c:pt idx="183">
                  <c:v>2124</c:v>
                </c:pt>
                <c:pt idx="184">
                  <c:v>2125</c:v>
                </c:pt>
                <c:pt idx="185">
                  <c:v>2126</c:v>
                </c:pt>
                <c:pt idx="186">
                  <c:v>2127</c:v>
                </c:pt>
                <c:pt idx="187">
                  <c:v>2128</c:v>
                </c:pt>
                <c:pt idx="188">
                  <c:v>2129</c:v>
                </c:pt>
                <c:pt idx="189">
                  <c:v>2130</c:v>
                </c:pt>
                <c:pt idx="190">
                  <c:v>2131</c:v>
                </c:pt>
                <c:pt idx="191">
                  <c:v>2132</c:v>
                </c:pt>
                <c:pt idx="192">
                  <c:v>2133</c:v>
                </c:pt>
                <c:pt idx="193">
                  <c:v>2134</c:v>
                </c:pt>
                <c:pt idx="194">
                  <c:v>2135</c:v>
                </c:pt>
                <c:pt idx="195">
                  <c:v>2136</c:v>
                </c:pt>
                <c:pt idx="196">
                  <c:v>2137</c:v>
                </c:pt>
                <c:pt idx="197">
                  <c:v>2138</c:v>
                </c:pt>
                <c:pt idx="198">
                  <c:v>2139</c:v>
                </c:pt>
                <c:pt idx="199">
                  <c:v>2140</c:v>
                </c:pt>
                <c:pt idx="200">
                  <c:v>2141</c:v>
                </c:pt>
                <c:pt idx="201">
                  <c:v>2142</c:v>
                </c:pt>
                <c:pt idx="202">
                  <c:v>2143</c:v>
                </c:pt>
                <c:pt idx="203">
                  <c:v>2144</c:v>
                </c:pt>
                <c:pt idx="204">
                  <c:v>2145</c:v>
                </c:pt>
                <c:pt idx="205">
                  <c:v>2146</c:v>
                </c:pt>
                <c:pt idx="206">
                  <c:v>2147</c:v>
                </c:pt>
                <c:pt idx="207">
                  <c:v>2148</c:v>
                </c:pt>
                <c:pt idx="208">
                  <c:v>2149</c:v>
                </c:pt>
                <c:pt idx="209">
                  <c:v>2150</c:v>
                </c:pt>
                <c:pt idx="210">
                  <c:v>2151</c:v>
                </c:pt>
                <c:pt idx="211">
                  <c:v>2152</c:v>
                </c:pt>
                <c:pt idx="212">
                  <c:v>2153</c:v>
                </c:pt>
                <c:pt idx="213">
                  <c:v>2154</c:v>
                </c:pt>
                <c:pt idx="214">
                  <c:v>2155</c:v>
                </c:pt>
                <c:pt idx="215">
                  <c:v>2156</c:v>
                </c:pt>
                <c:pt idx="216">
                  <c:v>2157</c:v>
                </c:pt>
                <c:pt idx="217">
                  <c:v>2158</c:v>
                </c:pt>
                <c:pt idx="218">
                  <c:v>2159</c:v>
                </c:pt>
                <c:pt idx="219">
                  <c:v>2160</c:v>
                </c:pt>
                <c:pt idx="220">
                  <c:v>2161</c:v>
                </c:pt>
                <c:pt idx="221">
                  <c:v>2162</c:v>
                </c:pt>
                <c:pt idx="222">
                  <c:v>2163</c:v>
                </c:pt>
                <c:pt idx="223">
                  <c:v>2164</c:v>
                </c:pt>
                <c:pt idx="224">
                  <c:v>2165</c:v>
                </c:pt>
                <c:pt idx="225">
                  <c:v>2166</c:v>
                </c:pt>
                <c:pt idx="226">
                  <c:v>2167</c:v>
                </c:pt>
                <c:pt idx="227">
                  <c:v>2168</c:v>
                </c:pt>
                <c:pt idx="228">
                  <c:v>2169</c:v>
                </c:pt>
                <c:pt idx="229">
                  <c:v>2170</c:v>
                </c:pt>
                <c:pt idx="230">
                  <c:v>2171</c:v>
                </c:pt>
                <c:pt idx="231">
                  <c:v>2172</c:v>
                </c:pt>
                <c:pt idx="232">
                  <c:v>2173</c:v>
                </c:pt>
                <c:pt idx="233">
                  <c:v>2174</c:v>
                </c:pt>
                <c:pt idx="234">
                  <c:v>2175</c:v>
                </c:pt>
                <c:pt idx="235">
                  <c:v>2176</c:v>
                </c:pt>
                <c:pt idx="236">
                  <c:v>2177</c:v>
                </c:pt>
                <c:pt idx="237">
                  <c:v>2178</c:v>
                </c:pt>
                <c:pt idx="238">
                  <c:v>2179</c:v>
                </c:pt>
                <c:pt idx="239">
                  <c:v>2180</c:v>
                </c:pt>
                <c:pt idx="240">
                  <c:v>2181</c:v>
                </c:pt>
                <c:pt idx="241">
                  <c:v>2182</c:v>
                </c:pt>
                <c:pt idx="242">
                  <c:v>2183</c:v>
                </c:pt>
                <c:pt idx="243">
                  <c:v>2184</c:v>
                </c:pt>
                <c:pt idx="244">
                  <c:v>2185</c:v>
                </c:pt>
                <c:pt idx="245">
                  <c:v>2186</c:v>
                </c:pt>
                <c:pt idx="246">
                  <c:v>2187</c:v>
                </c:pt>
                <c:pt idx="247">
                  <c:v>2188</c:v>
                </c:pt>
                <c:pt idx="248">
                  <c:v>2189</c:v>
                </c:pt>
                <c:pt idx="249">
                  <c:v>2190</c:v>
                </c:pt>
                <c:pt idx="250">
                  <c:v>2191</c:v>
                </c:pt>
                <c:pt idx="251">
                  <c:v>2192</c:v>
                </c:pt>
                <c:pt idx="252">
                  <c:v>2193</c:v>
                </c:pt>
                <c:pt idx="253">
                  <c:v>2194</c:v>
                </c:pt>
                <c:pt idx="254">
                  <c:v>2195</c:v>
                </c:pt>
                <c:pt idx="255">
                  <c:v>2196</c:v>
                </c:pt>
                <c:pt idx="256">
                  <c:v>2197</c:v>
                </c:pt>
                <c:pt idx="257">
                  <c:v>2198</c:v>
                </c:pt>
                <c:pt idx="258">
                  <c:v>2199</c:v>
                </c:pt>
                <c:pt idx="259">
                  <c:v>2200</c:v>
                </c:pt>
                <c:pt idx="260">
                  <c:v>2201</c:v>
                </c:pt>
                <c:pt idx="261">
                  <c:v>2202</c:v>
                </c:pt>
                <c:pt idx="262">
                  <c:v>2203</c:v>
                </c:pt>
                <c:pt idx="263">
                  <c:v>2204</c:v>
                </c:pt>
                <c:pt idx="264">
                  <c:v>2205</c:v>
                </c:pt>
                <c:pt idx="265">
                  <c:v>2206</c:v>
                </c:pt>
                <c:pt idx="266">
                  <c:v>2207</c:v>
                </c:pt>
                <c:pt idx="267">
                  <c:v>2208</c:v>
                </c:pt>
                <c:pt idx="268">
                  <c:v>2209</c:v>
                </c:pt>
                <c:pt idx="269">
                  <c:v>2210</c:v>
                </c:pt>
                <c:pt idx="270">
                  <c:v>2211</c:v>
                </c:pt>
                <c:pt idx="271">
                  <c:v>2212</c:v>
                </c:pt>
                <c:pt idx="272">
                  <c:v>2213</c:v>
                </c:pt>
                <c:pt idx="273">
                  <c:v>2214</c:v>
                </c:pt>
                <c:pt idx="274">
                  <c:v>2215</c:v>
                </c:pt>
                <c:pt idx="275">
                  <c:v>2216</c:v>
                </c:pt>
                <c:pt idx="276">
                  <c:v>2217</c:v>
                </c:pt>
                <c:pt idx="277">
                  <c:v>2218</c:v>
                </c:pt>
                <c:pt idx="278">
                  <c:v>2219</c:v>
                </c:pt>
                <c:pt idx="279">
                  <c:v>2220</c:v>
                </c:pt>
                <c:pt idx="280">
                  <c:v>2221</c:v>
                </c:pt>
                <c:pt idx="281">
                  <c:v>2222</c:v>
                </c:pt>
                <c:pt idx="282">
                  <c:v>2223</c:v>
                </c:pt>
                <c:pt idx="283">
                  <c:v>2224</c:v>
                </c:pt>
                <c:pt idx="284">
                  <c:v>2225</c:v>
                </c:pt>
                <c:pt idx="285">
                  <c:v>2226</c:v>
                </c:pt>
                <c:pt idx="286">
                  <c:v>2227</c:v>
                </c:pt>
                <c:pt idx="287">
                  <c:v>2228</c:v>
                </c:pt>
                <c:pt idx="288">
                  <c:v>2229</c:v>
                </c:pt>
                <c:pt idx="289">
                  <c:v>2230</c:v>
                </c:pt>
                <c:pt idx="290">
                  <c:v>2231</c:v>
                </c:pt>
                <c:pt idx="291">
                  <c:v>2232</c:v>
                </c:pt>
                <c:pt idx="292">
                  <c:v>2233</c:v>
                </c:pt>
                <c:pt idx="293">
                  <c:v>2234</c:v>
                </c:pt>
                <c:pt idx="294">
                  <c:v>2235</c:v>
                </c:pt>
                <c:pt idx="295">
                  <c:v>2236</c:v>
                </c:pt>
                <c:pt idx="296">
                  <c:v>2237</c:v>
                </c:pt>
                <c:pt idx="297">
                  <c:v>2238</c:v>
                </c:pt>
                <c:pt idx="298">
                  <c:v>2239</c:v>
                </c:pt>
                <c:pt idx="299">
                  <c:v>2240</c:v>
                </c:pt>
                <c:pt idx="300">
                  <c:v>2241</c:v>
                </c:pt>
                <c:pt idx="301">
                  <c:v>2242</c:v>
                </c:pt>
                <c:pt idx="302">
                  <c:v>2243</c:v>
                </c:pt>
                <c:pt idx="303">
                  <c:v>2244</c:v>
                </c:pt>
                <c:pt idx="304">
                  <c:v>2245</c:v>
                </c:pt>
                <c:pt idx="305">
                  <c:v>2246</c:v>
                </c:pt>
                <c:pt idx="306">
                  <c:v>2247</c:v>
                </c:pt>
                <c:pt idx="307">
                  <c:v>2248</c:v>
                </c:pt>
                <c:pt idx="308">
                  <c:v>2249</c:v>
                </c:pt>
                <c:pt idx="309">
                  <c:v>2250</c:v>
                </c:pt>
                <c:pt idx="310">
                  <c:v>2251</c:v>
                </c:pt>
                <c:pt idx="311">
                  <c:v>2252</c:v>
                </c:pt>
                <c:pt idx="312">
                  <c:v>2253</c:v>
                </c:pt>
                <c:pt idx="313">
                  <c:v>2254</c:v>
                </c:pt>
                <c:pt idx="314">
                  <c:v>2255</c:v>
                </c:pt>
                <c:pt idx="315">
                  <c:v>2256</c:v>
                </c:pt>
                <c:pt idx="316">
                  <c:v>2257</c:v>
                </c:pt>
                <c:pt idx="317">
                  <c:v>2258</c:v>
                </c:pt>
                <c:pt idx="318">
                  <c:v>2259</c:v>
                </c:pt>
                <c:pt idx="319">
                  <c:v>2260</c:v>
                </c:pt>
                <c:pt idx="320">
                  <c:v>2261</c:v>
                </c:pt>
                <c:pt idx="321">
                  <c:v>2262</c:v>
                </c:pt>
                <c:pt idx="322">
                  <c:v>2263</c:v>
                </c:pt>
                <c:pt idx="323">
                  <c:v>2264</c:v>
                </c:pt>
                <c:pt idx="324">
                  <c:v>2265</c:v>
                </c:pt>
                <c:pt idx="325">
                  <c:v>2266</c:v>
                </c:pt>
                <c:pt idx="326">
                  <c:v>2267</c:v>
                </c:pt>
                <c:pt idx="327">
                  <c:v>2268</c:v>
                </c:pt>
                <c:pt idx="328">
                  <c:v>2269</c:v>
                </c:pt>
                <c:pt idx="329">
                  <c:v>2270</c:v>
                </c:pt>
                <c:pt idx="330">
                  <c:v>2271</c:v>
                </c:pt>
                <c:pt idx="331">
                  <c:v>2272</c:v>
                </c:pt>
                <c:pt idx="332">
                  <c:v>2273</c:v>
                </c:pt>
                <c:pt idx="333">
                  <c:v>2274</c:v>
                </c:pt>
                <c:pt idx="334">
                  <c:v>2275</c:v>
                </c:pt>
                <c:pt idx="335">
                  <c:v>2276</c:v>
                </c:pt>
                <c:pt idx="336">
                  <c:v>2277</c:v>
                </c:pt>
                <c:pt idx="337">
                  <c:v>2278</c:v>
                </c:pt>
                <c:pt idx="338">
                  <c:v>2279</c:v>
                </c:pt>
                <c:pt idx="339">
                  <c:v>2280</c:v>
                </c:pt>
                <c:pt idx="340">
                  <c:v>2281</c:v>
                </c:pt>
                <c:pt idx="341">
                  <c:v>2282</c:v>
                </c:pt>
                <c:pt idx="342">
                  <c:v>2283</c:v>
                </c:pt>
                <c:pt idx="343">
                  <c:v>2284</c:v>
                </c:pt>
                <c:pt idx="344">
                  <c:v>2285</c:v>
                </c:pt>
                <c:pt idx="345">
                  <c:v>2286</c:v>
                </c:pt>
                <c:pt idx="346">
                  <c:v>2287</c:v>
                </c:pt>
                <c:pt idx="347">
                  <c:v>2288</c:v>
                </c:pt>
                <c:pt idx="348">
                  <c:v>2289</c:v>
                </c:pt>
                <c:pt idx="349">
                  <c:v>2290</c:v>
                </c:pt>
                <c:pt idx="350">
                  <c:v>2291</c:v>
                </c:pt>
                <c:pt idx="351">
                  <c:v>2292</c:v>
                </c:pt>
                <c:pt idx="352">
                  <c:v>2293</c:v>
                </c:pt>
                <c:pt idx="353">
                  <c:v>2294</c:v>
                </c:pt>
                <c:pt idx="354">
                  <c:v>2295</c:v>
                </c:pt>
                <c:pt idx="355">
                  <c:v>2296</c:v>
                </c:pt>
                <c:pt idx="356">
                  <c:v>2297</c:v>
                </c:pt>
                <c:pt idx="357">
                  <c:v>2298</c:v>
                </c:pt>
                <c:pt idx="358">
                  <c:v>2299</c:v>
                </c:pt>
                <c:pt idx="359">
                  <c:v>2300</c:v>
                </c:pt>
                <c:pt idx="360">
                  <c:v>2301</c:v>
                </c:pt>
                <c:pt idx="361">
                  <c:v>2302</c:v>
                </c:pt>
                <c:pt idx="362">
                  <c:v>2303</c:v>
                </c:pt>
                <c:pt idx="363">
                  <c:v>2304</c:v>
                </c:pt>
                <c:pt idx="364">
                  <c:v>2305</c:v>
                </c:pt>
                <c:pt idx="365">
                  <c:v>2306</c:v>
                </c:pt>
                <c:pt idx="366">
                  <c:v>2307</c:v>
                </c:pt>
                <c:pt idx="367">
                  <c:v>2308</c:v>
                </c:pt>
                <c:pt idx="368">
                  <c:v>2309</c:v>
                </c:pt>
                <c:pt idx="369">
                  <c:v>2310</c:v>
                </c:pt>
                <c:pt idx="370">
                  <c:v>2311</c:v>
                </c:pt>
                <c:pt idx="371">
                  <c:v>2312</c:v>
                </c:pt>
                <c:pt idx="372">
                  <c:v>2313</c:v>
                </c:pt>
                <c:pt idx="373">
                  <c:v>2314</c:v>
                </c:pt>
                <c:pt idx="374">
                  <c:v>2315</c:v>
                </c:pt>
                <c:pt idx="375">
                  <c:v>2316</c:v>
                </c:pt>
                <c:pt idx="376">
                  <c:v>2317</c:v>
                </c:pt>
                <c:pt idx="377">
                  <c:v>2318</c:v>
                </c:pt>
                <c:pt idx="378">
                  <c:v>2319</c:v>
                </c:pt>
                <c:pt idx="379">
                  <c:v>2320</c:v>
                </c:pt>
                <c:pt idx="380">
                  <c:v>2321</c:v>
                </c:pt>
                <c:pt idx="381">
                  <c:v>2322</c:v>
                </c:pt>
                <c:pt idx="382">
                  <c:v>2323</c:v>
                </c:pt>
                <c:pt idx="383">
                  <c:v>2324</c:v>
                </c:pt>
                <c:pt idx="384">
                  <c:v>2325</c:v>
                </c:pt>
                <c:pt idx="385">
                  <c:v>2326</c:v>
                </c:pt>
                <c:pt idx="386">
                  <c:v>2327</c:v>
                </c:pt>
                <c:pt idx="387">
                  <c:v>2328</c:v>
                </c:pt>
                <c:pt idx="388">
                  <c:v>2329</c:v>
                </c:pt>
                <c:pt idx="389">
                  <c:v>2330</c:v>
                </c:pt>
                <c:pt idx="390">
                  <c:v>2331</c:v>
                </c:pt>
                <c:pt idx="391">
                  <c:v>2332</c:v>
                </c:pt>
                <c:pt idx="392">
                  <c:v>2333</c:v>
                </c:pt>
                <c:pt idx="393">
                  <c:v>2334</c:v>
                </c:pt>
                <c:pt idx="394">
                  <c:v>2335</c:v>
                </c:pt>
                <c:pt idx="395">
                  <c:v>2336</c:v>
                </c:pt>
                <c:pt idx="396">
                  <c:v>2337</c:v>
                </c:pt>
                <c:pt idx="397">
                  <c:v>2338</c:v>
                </c:pt>
                <c:pt idx="398">
                  <c:v>2339</c:v>
                </c:pt>
                <c:pt idx="399">
                  <c:v>2340</c:v>
                </c:pt>
                <c:pt idx="400">
                  <c:v>2341</c:v>
                </c:pt>
                <c:pt idx="401">
                  <c:v>2342</c:v>
                </c:pt>
                <c:pt idx="402">
                  <c:v>2343</c:v>
                </c:pt>
                <c:pt idx="403">
                  <c:v>2344</c:v>
                </c:pt>
                <c:pt idx="404">
                  <c:v>2345</c:v>
                </c:pt>
                <c:pt idx="405">
                  <c:v>2346</c:v>
                </c:pt>
                <c:pt idx="406">
                  <c:v>2347</c:v>
                </c:pt>
                <c:pt idx="407">
                  <c:v>2348</c:v>
                </c:pt>
                <c:pt idx="408">
                  <c:v>2349</c:v>
                </c:pt>
                <c:pt idx="409">
                  <c:v>2350</c:v>
                </c:pt>
                <c:pt idx="410">
                  <c:v>2351</c:v>
                </c:pt>
                <c:pt idx="411">
                  <c:v>2352</c:v>
                </c:pt>
                <c:pt idx="412">
                  <c:v>2353</c:v>
                </c:pt>
                <c:pt idx="413">
                  <c:v>2354</c:v>
                </c:pt>
                <c:pt idx="414">
                  <c:v>2355</c:v>
                </c:pt>
                <c:pt idx="415">
                  <c:v>2356</c:v>
                </c:pt>
                <c:pt idx="416">
                  <c:v>2357</c:v>
                </c:pt>
                <c:pt idx="417">
                  <c:v>2358</c:v>
                </c:pt>
                <c:pt idx="418">
                  <c:v>2359</c:v>
                </c:pt>
                <c:pt idx="419">
                  <c:v>2360</c:v>
                </c:pt>
                <c:pt idx="420">
                  <c:v>2361</c:v>
                </c:pt>
                <c:pt idx="421">
                  <c:v>2362</c:v>
                </c:pt>
                <c:pt idx="422">
                  <c:v>2363</c:v>
                </c:pt>
                <c:pt idx="423">
                  <c:v>2364</c:v>
                </c:pt>
                <c:pt idx="424">
                  <c:v>2365</c:v>
                </c:pt>
                <c:pt idx="425">
                  <c:v>2366</c:v>
                </c:pt>
                <c:pt idx="426">
                  <c:v>2367</c:v>
                </c:pt>
                <c:pt idx="427">
                  <c:v>2368</c:v>
                </c:pt>
                <c:pt idx="428">
                  <c:v>2369</c:v>
                </c:pt>
                <c:pt idx="429">
                  <c:v>2370</c:v>
                </c:pt>
                <c:pt idx="430">
                  <c:v>2371</c:v>
                </c:pt>
                <c:pt idx="431">
                  <c:v>2372</c:v>
                </c:pt>
                <c:pt idx="432">
                  <c:v>2373</c:v>
                </c:pt>
                <c:pt idx="433">
                  <c:v>2374</c:v>
                </c:pt>
                <c:pt idx="434">
                  <c:v>2375</c:v>
                </c:pt>
                <c:pt idx="435">
                  <c:v>2376</c:v>
                </c:pt>
                <c:pt idx="436">
                  <c:v>2377</c:v>
                </c:pt>
                <c:pt idx="437">
                  <c:v>2378</c:v>
                </c:pt>
                <c:pt idx="438">
                  <c:v>2379</c:v>
                </c:pt>
                <c:pt idx="439">
                  <c:v>2380</c:v>
                </c:pt>
                <c:pt idx="440">
                  <c:v>2381</c:v>
                </c:pt>
                <c:pt idx="441">
                  <c:v>2382</c:v>
                </c:pt>
                <c:pt idx="442">
                  <c:v>2383</c:v>
                </c:pt>
                <c:pt idx="443">
                  <c:v>2384</c:v>
                </c:pt>
                <c:pt idx="444">
                  <c:v>2385</c:v>
                </c:pt>
                <c:pt idx="445">
                  <c:v>2386</c:v>
                </c:pt>
                <c:pt idx="446">
                  <c:v>2387</c:v>
                </c:pt>
                <c:pt idx="447">
                  <c:v>2388</c:v>
                </c:pt>
                <c:pt idx="448">
                  <c:v>2389</c:v>
                </c:pt>
                <c:pt idx="449">
                  <c:v>2390</c:v>
                </c:pt>
                <c:pt idx="450">
                  <c:v>2391</c:v>
                </c:pt>
                <c:pt idx="451">
                  <c:v>2392</c:v>
                </c:pt>
                <c:pt idx="452">
                  <c:v>2393</c:v>
                </c:pt>
                <c:pt idx="453">
                  <c:v>2394</c:v>
                </c:pt>
                <c:pt idx="454">
                  <c:v>2395</c:v>
                </c:pt>
                <c:pt idx="455">
                  <c:v>2396</c:v>
                </c:pt>
                <c:pt idx="456">
                  <c:v>2397</c:v>
                </c:pt>
                <c:pt idx="457">
                  <c:v>2398</c:v>
                </c:pt>
                <c:pt idx="458">
                  <c:v>2399</c:v>
                </c:pt>
                <c:pt idx="459">
                  <c:v>2400</c:v>
                </c:pt>
                <c:pt idx="460">
                  <c:v>2401</c:v>
                </c:pt>
                <c:pt idx="461">
                  <c:v>2402</c:v>
                </c:pt>
                <c:pt idx="462">
                  <c:v>2403</c:v>
                </c:pt>
                <c:pt idx="463">
                  <c:v>2404</c:v>
                </c:pt>
                <c:pt idx="464">
                  <c:v>2405</c:v>
                </c:pt>
                <c:pt idx="465">
                  <c:v>2406</c:v>
                </c:pt>
                <c:pt idx="466">
                  <c:v>2407</c:v>
                </c:pt>
                <c:pt idx="467">
                  <c:v>2408</c:v>
                </c:pt>
                <c:pt idx="468">
                  <c:v>2409</c:v>
                </c:pt>
                <c:pt idx="469">
                  <c:v>2410</c:v>
                </c:pt>
                <c:pt idx="470">
                  <c:v>2411</c:v>
                </c:pt>
                <c:pt idx="471">
                  <c:v>2412</c:v>
                </c:pt>
                <c:pt idx="472">
                  <c:v>2413</c:v>
                </c:pt>
                <c:pt idx="473">
                  <c:v>2414</c:v>
                </c:pt>
                <c:pt idx="474">
                  <c:v>2415</c:v>
                </c:pt>
                <c:pt idx="475">
                  <c:v>2416</c:v>
                </c:pt>
                <c:pt idx="476">
                  <c:v>2417</c:v>
                </c:pt>
                <c:pt idx="477">
                  <c:v>2418</c:v>
                </c:pt>
                <c:pt idx="478">
                  <c:v>2419</c:v>
                </c:pt>
                <c:pt idx="479">
                  <c:v>2420</c:v>
                </c:pt>
                <c:pt idx="480">
                  <c:v>2421</c:v>
                </c:pt>
                <c:pt idx="481">
                  <c:v>2422</c:v>
                </c:pt>
                <c:pt idx="482">
                  <c:v>2423</c:v>
                </c:pt>
                <c:pt idx="483">
                  <c:v>2424</c:v>
                </c:pt>
                <c:pt idx="484">
                  <c:v>2425</c:v>
                </c:pt>
                <c:pt idx="485">
                  <c:v>2426</c:v>
                </c:pt>
                <c:pt idx="486">
                  <c:v>2427</c:v>
                </c:pt>
                <c:pt idx="487">
                  <c:v>2428</c:v>
                </c:pt>
                <c:pt idx="488">
                  <c:v>2429</c:v>
                </c:pt>
                <c:pt idx="489">
                  <c:v>2430</c:v>
                </c:pt>
                <c:pt idx="490">
                  <c:v>2431</c:v>
                </c:pt>
                <c:pt idx="491">
                  <c:v>2432</c:v>
                </c:pt>
                <c:pt idx="492">
                  <c:v>2433</c:v>
                </c:pt>
                <c:pt idx="493">
                  <c:v>2434</c:v>
                </c:pt>
                <c:pt idx="494">
                  <c:v>2435</c:v>
                </c:pt>
                <c:pt idx="495">
                  <c:v>2436</c:v>
                </c:pt>
                <c:pt idx="496">
                  <c:v>2437</c:v>
                </c:pt>
                <c:pt idx="497">
                  <c:v>2438</c:v>
                </c:pt>
                <c:pt idx="498">
                  <c:v>2439</c:v>
                </c:pt>
                <c:pt idx="499">
                  <c:v>2440</c:v>
                </c:pt>
                <c:pt idx="500">
                  <c:v>2441</c:v>
                </c:pt>
                <c:pt idx="501">
                  <c:v>2442</c:v>
                </c:pt>
                <c:pt idx="502">
                  <c:v>2443</c:v>
                </c:pt>
                <c:pt idx="503">
                  <c:v>2444</c:v>
                </c:pt>
                <c:pt idx="504">
                  <c:v>2445</c:v>
                </c:pt>
                <c:pt idx="505">
                  <c:v>2446</c:v>
                </c:pt>
                <c:pt idx="506">
                  <c:v>2447</c:v>
                </c:pt>
                <c:pt idx="507">
                  <c:v>2448</c:v>
                </c:pt>
                <c:pt idx="508">
                  <c:v>2449</c:v>
                </c:pt>
                <c:pt idx="509">
                  <c:v>2450</c:v>
                </c:pt>
                <c:pt idx="510">
                  <c:v>2451</c:v>
                </c:pt>
                <c:pt idx="511">
                  <c:v>2452</c:v>
                </c:pt>
                <c:pt idx="512">
                  <c:v>2453</c:v>
                </c:pt>
                <c:pt idx="513">
                  <c:v>2454</c:v>
                </c:pt>
                <c:pt idx="514">
                  <c:v>2455</c:v>
                </c:pt>
                <c:pt idx="515">
                  <c:v>2456</c:v>
                </c:pt>
                <c:pt idx="516">
                  <c:v>2457</c:v>
                </c:pt>
                <c:pt idx="517">
                  <c:v>2458</c:v>
                </c:pt>
                <c:pt idx="518">
                  <c:v>2459</c:v>
                </c:pt>
                <c:pt idx="519">
                  <c:v>2460</c:v>
                </c:pt>
                <c:pt idx="520">
                  <c:v>2461</c:v>
                </c:pt>
                <c:pt idx="521">
                  <c:v>2462</c:v>
                </c:pt>
                <c:pt idx="522">
                  <c:v>2463</c:v>
                </c:pt>
                <c:pt idx="523">
                  <c:v>2464</c:v>
                </c:pt>
                <c:pt idx="524">
                  <c:v>2465</c:v>
                </c:pt>
                <c:pt idx="525">
                  <c:v>2466</c:v>
                </c:pt>
                <c:pt idx="526">
                  <c:v>2467</c:v>
                </c:pt>
                <c:pt idx="527">
                  <c:v>2468</c:v>
                </c:pt>
                <c:pt idx="528">
                  <c:v>2469</c:v>
                </c:pt>
                <c:pt idx="529">
                  <c:v>2470</c:v>
                </c:pt>
                <c:pt idx="530">
                  <c:v>2471</c:v>
                </c:pt>
                <c:pt idx="531">
                  <c:v>2472</c:v>
                </c:pt>
                <c:pt idx="532">
                  <c:v>2473</c:v>
                </c:pt>
                <c:pt idx="533">
                  <c:v>2474</c:v>
                </c:pt>
                <c:pt idx="534">
                  <c:v>2475</c:v>
                </c:pt>
                <c:pt idx="535">
                  <c:v>2476</c:v>
                </c:pt>
                <c:pt idx="536">
                  <c:v>2477</c:v>
                </c:pt>
                <c:pt idx="537">
                  <c:v>2478</c:v>
                </c:pt>
                <c:pt idx="538">
                  <c:v>2479</c:v>
                </c:pt>
                <c:pt idx="539">
                  <c:v>2480</c:v>
                </c:pt>
                <c:pt idx="540">
                  <c:v>2481</c:v>
                </c:pt>
                <c:pt idx="541">
                  <c:v>2482</c:v>
                </c:pt>
                <c:pt idx="542">
                  <c:v>2483</c:v>
                </c:pt>
                <c:pt idx="543">
                  <c:v>2484</c:v>
                </c:pt>
                <c:pt idx="544">
                  <c:v>2485</c:v>
                </c:pt>
                <c:pt idx="545">
                  <c:v>2486</c:v>
                </c:pt>
                <c:pt idx="546">
                  <c:v>2487</c:v>
                </c:pt>
                <c:pt idx="547">
                  <c:v>2488</c:v>
                </c:pt>
                <c:pt idx="548">
                  <c:v>2489</c:v>
                </c:pt>
                <c:pt idx="549">
                  <c:v>2490</c:v>
                </c:pt>
                <c:pt idx="550">
                  <c:v>2491</c:v>
                </c:pt>
                <c:pt idx="551">
                  <c:v>2492</c:v>
                </c:pt>
                <c:pt idx="552">
                  <c:v>2493</c:v>
                </c:pt>
                <c:pt idx="553">
                  <c:v>2494</c:v>
                </c:pt>
                <c:pt idx="554">
                  <c:v>2495</c:v>
                </c:pt>
                <c:pt idx="555">
                  <c:v>2496</c:v>
                </c:pt>
                <c:pt idx="556">
                  <c:v>2497</c:v>
                </c:pt>
                <c:pt idx="557">
                  <c:v>2498</c:v>
                </c:pt>
                <c:pt idx="558">
                  <c:v>2499</c:v>
                </c:pt>
                <c:pt idx="559">
                  <c:v>2500</c:v>
                </c:pt>
                <c:pt idx="560">
                  <c:v>2501</c:v>
                </c:pt>
                <c:pt idx="561">
                  <c:v>2502</c:v>
                </c:pt>
                <c:pt idx="562">
                  <c:v>2503</c:v>
                </c:pt>
                <c:pt idx="563">
                  <c:v>2504</c:v>
                </c:pt>
              </c:numCache>
            </c:numRef>
          </c:cat>
          <c:val>
            <c:numRef>
              <c:f>Sheet1!$C$2:$C$565</c:f>
              <c:numCache>
                <c:formatCode>General</c:formatCode>
                <c:ptCount val="564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  <c:pt idx="11">
                  <c:v>1</c:v>
                </c:pt>
                <c:pt idx="12">
                  <c:v>0</c:v>
                </c:pt>
                <c:pt idx="13">
                  <c:v>0</c:v>
                </c:pt>
                <c:pt idx="14">
                  <c:v>1</c:v>
                </c:pt>
                <c:pt idx="15">
                  <c:v>1</c:v>
                </c:pt>
                <c:pt idx="16">
                  <c:v>1</c:v>
                </c:pt>
                <c:pt idx="17">
                  <c:v>1</c:v>
                </c:pt>
                <c:pt idx="18">
                  <c:v>1</c:v>
                </c:pt>
                <c:pt idx="19">
                  <c:v>1</c:v>
                </c:pt>
                <c:pt idx="20">
                  <c:v>1</c:v>
                </c:pt>
                <c:pt idx="21">
                  <c:v>1</c:v>
                </c:pt>
                <c:pt idx="22">
                  <c:v>1</c:v>
                </c:pt>
                <c:pt idx="23">
                  <c:v>1</c:v>
                </c:pt>
                <c:pt idx="24">
                  <c:v>1</c:v>
                </c:pt>
                <c:pt idx="25">
                  <c:v>1</c:v>
                </c:pt>
                <c:pt idx="26">
                  <c:v>1</c:v>
                </c:pt>
                <c:pt idx="27">
                  <c:v>1</c:v>
                </c:pt>
                <c:pt idx="28">
                  <c:v>1</c:v>
                </c:pt>
                <c:pt idx="29">
                  <c:v>1</c:v>
                </c:pt>
                <c:pt idx="30">
                  <c:v>1</c:v>
                </c:pt>
                <c:pt idx="31">
                  <c:v>1</c:v>
                </c:pt>
                <c:pt idx="32">
                  <c:v>1</c:v>
                </c:pt>
                <c:pt idx="33">
                  <c:v>1</c:v>
                </c:pt>
                <c:pt idx="34">
                  <c:v>1</c:v>
                </c:pt>
                <c:pt idx="35">
                  <c:v>1</c:v>
                </c:pt>
                <c:pt idx="36">
                  <c:v>1</c:v>
                </c:pt>
                <c:pt idx="37">
                  <c:v>1</c:v>
                </c:pt>
                <c:pt idx="38">
                  <c:v>1</c:v>
                </c:pt>
                <c:pt idx="39">
                  <c:v>1</c:v>
                </c:pt>
                <c:pt idx="40">
                  <c:v>1</c:v>
                </c:pt>
                <c:pt idx="41">
                  <c:v>1</c:v>
                </c:pt>
                <c:pt idx="42">
                  <c:v>1</c:v>
                </c:pt>
                <c:pt idx="43">
                  <c:v>1</c:v>
                </c:pt>
                <c:pt idx="44">
                  <c:v>1</c:v>
                </c:pt>
                <c:pt idx="45">
                  <c:v>1</c:v>
                </c:pt>
                <c:pt idx="46">
                  <c:v>1</c:v>
                </c:pt>
                <c:pt idx="47">
                  <c:v>1</c:v>
                </c:pt>
                <c:pt idx="48">
                  <c:v>1</c:v>
                </c:pt>
                <c:pt idx="49">
                  <c:v>1</c:v>
                </c:pt>
                <c:pt idx="50">
                  <c:v>1</c:v>
                </c:pt>
                <c:pt idx="51">
                  <c:v>1</c:v>
                </c:pt>
                <c:pt idx="52">
                  <c:v>1</c:v>
                </c:pt>
                <c:pt idx="53">
                  <c:v>1</c:v>
                </c:pt>
                <c:pt idx="54">
                  <c:v>1</c:v>
                </c:pt>
                <c:pt idx="55">
                  <c:v>1</c:v>
                </c:pt>
                <c:pt idx="56">
                  <c:v>1</c:v>
                </c:pt>
                <c:pt idx="57">
                  <c:v>1</c:v>
                </c:pt>
                <c:pt idx="58">
                  <c:v>1</c:v>
                </c:pt>
                <c:pt idx="59">
                  <c:v>1</c:v>
                </c:pt>
                <c:pt idx="60">
                  <c:v>1</c:v>
                </c:pt>
                <c:pt idx="61">
                  <c:v>1</c:v>
                </c:pt>
                <c:pt idx="62">
                  <c:v>1</c:v>
                </c:pt>
                <c:pt idx="63">
                  <c:v>1</c:v>
                </c:pt>
                <c:pt idx="64">
                  <c:v>1</c:v>
                </c:pt>
                <c:pt idx="65">
                  <c:v>1</c:v>
                </c:pt>
                <c:pt idx="66">
                  <c:v>1</c:v>
                </c:pt>
                <c:pt idx="67">
                  <c:v>1</c:v>
                </c:pt>
                <c:pt idx="68">
                  <c:v>1</c:v>
                </c:pt>
                <c:pt idx="69">
                  <c:v>1</c:v>
                </c:pt>
                <c:pt idx="70">
                  <c:v>1</c:v>
                </c:pt>
                <c:pt idx="71">
                  <c:v>1</c:v>
                </c:pt>
                <c:pt idx="72">
                  <c:v>1</c:v>
                </c:pt>
                <c:pt idx="73">
                  <c:v>1</c:v>
                </c:pt>
                <c:pt idx="74">
                  <c:v>1</c:v>
                </c:pt>
                <c:pt idx="75">
                  <c:v>1</c:v>
                </c:pt>
                <c:pt idx="76">
                  <c:v>1</c:v>
                </c:pt>
                <c:pt idx="77">
                  <c:v>1</c:v>
                </c:pt>
                <c:pt idx="78">
                  <c:v>1</c:v>
                </c:pt>
                <c:pt idx="79">
                  <c:v>1</c:v>
                </c:pt>
                <c:pt idx="80">
                  <c:v>1</c:v>
                </c:pt>
                <c:pt idx="81">
                  <c:v>1</c:v>
                </c:pt>
                <c:pt idx="82">
                  <c:v>1</c:v>
                </c:pt>
                <c:pt idx="83">
                  <c:v>1</c:v>
                </c:pt>
                <c:pt idx="84">
                  <c:v>1</c:v>
                </c:pt>
                <c:pt idx="85">
                  <c:v>1</c:v>
                </c:pt>
                <c:pt idx="86">
                  <c:v>1</c:v>
                </c:pt>
                <c:pt idx="87">
                  <c:v>1</c:v>
                </c:pt>
                <c:pt idx="88">
                  <c:v>1</c:v>
                </c:pt>
                <c:pt idx="89">
                  <c:v>1</c:v>
                </c:pt>
                <c:pt idx="90">
                  <c:v>1</c:v>
                </c:pt>
                <c:pt idx="91">
                  <c:v>1</c:v>
                </c:pt>
                <c:pt idx="92">
                  <c:v>1</c:v>
                </c:pt>
                <c:pt idx="93">
                  <c:v>1</c:v>
                </c:pt>
                <c:pt idx="94">
                  <c:v>1</c:v>
                </c:pt>
                <c:pt idx="95">
                  <c:v>1</c:v>
                </c:pt>
                <c:pt idx="96">
                  <c:v>1</c:v>
                </c:pt>
                <c:pt idx="97">
                  <c:v>1</c:v>
                </c:pt>
                <c:pt idx="98">
                  <c:v>1</c:v>
                </c:pt>
                <c:pt idx="99">
                  <c:v>1</c:v>
                </c:pt>
                <c:pt idx="100">
                  <c:v>1</c:v>
                </c:pt>
                <c:pt idx="101">
                  <c:v>1</c:v>
                </c:pt>
                <c:pt idx="102">
                  <c:v>1</c:v>
                </c:pt>
                <c:pt idx="103">
                  <c:v>1</c:v>
                </c:pt>
                <c:pt idx="104">
                  <c:v>1</c:v>
                </c:pt>
                <c:pt idx="105">
                  <c:v>1</c:v>
                </c:pt>
                <c:pt idx="106">
                  <c:v>1</c:v>
                </c:pt>
                <c:pt idx="107">
                  <c:v>1</c:v>
                </c:pt>
                <c:pt idx="108">
                  <c:v>1</c:v>
                </c:pt>
                <c:pt idx="109">
                  <c:v>1</c:v>
                </c:pt>
                <c:pt idx="110">
                  <c:v>1</c:v>
                </c:pt>
                <c:pt idx="111">
                  <c:v>1</c:v>
                </c:pt>
                <c:pt idx="112">
                  <c:v>1</c:v>
                </c:pt>
                <c:pt idx="113">
                  <c:v>1</c:v>
                </c:pt>
                <c:pt idx="114">
                  <c:v>1</c:v>
                </c:pt>
                <c:pt idx="115">
                  <c:v>1</c:v>
                </c:pt>
                <c:pt idx="116">
                  <c:v>1</c:v>
                </c:pt>
                <c:pt idx="117">
                  <c:v>1</c:v>
                </c:pt>
                <c:pt idx="118">
                  <c:v>1</c:v>
                </c:pt>
                <c:pt idx="119">
                  <c:v>1</c:v>
                </c:pt>
                <c:pt idx="120">
                  <c:v>1</c:v>
                </c:pt>
                <c:pt idx="121">
                  <c:v>1</c:v>
                </c:pt>
                <c:pt idx="122">
                  <c:v>1</c:v>
                </c:pt>
                <c:pt idx="123">
                  <c:v>1</c:v>
                </c:pt>
                <c:pt idx="124">
                  <c:v>1</c:v>
                </c:pt>
                <c:pt idx="125">
                  <c:v>1</c:v>
                </c:pt>
                <c:pt idx="126">
                  <c:v>1</c:v>
                </c:pt>
                <c:pt idx="127">
                  <c:v>1</c:v>
                </c:pt>
                <c:pt idx="128">
                  <c:v>1</c:v>
                </c:pt>
                <c:pt idx="129">
                  <c:v>1</c:v>
                </c:pt>
                <c:pt idx="130">
                  <c:v>0</c:v>
                </c:pt>
                <c:pt idx="131">
                  <c:v>0</c:v>
                </c:pt>
                <c:pt idx="132">
                  <c:v>0</c:v>
                </c:pt>
                <c:pt idx="133">
                  <c:v>0</c:v>
                </c:pt>
                <c:pt idx="134">
                  <c:v>0</c:v>
                </c:pt>
                <c:pt idx="135">
                  <c:v>0</c:v>
                </c:pt>
                <c:pt idx="136">
                  <c:v>0</c:v>
                </c:pt>
                <c:pt idx="137">
                  <c:v>0</c:v>
                </c:pt>
                <c:pt idx="138">
                  <c:v>0</c:v>
                </c:pt>
                <c:pt idx="139">
                  <c:v>0</c:v>
                </c:pt>
                <c:pt idx="140">
                  <c:v>0</c:v>
                </c:pt>
                <c:pt idx="141">
                  <c:v>0</c:v>
                </c:pt>
                <c:pt idx="142">
                  <c:v>0</c:v>
                </c:pt>
                <c:pt idx="143">
                  <c:v>0</c:v>
                </c:pt>
                <c:pt idx="144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49">
                  <c:v>0</c:v>
                </c:pt>
                <c:pt idx="150">
                  <c:v>0</c:v>
                </c:pt>
                <c:pt idx="151">
                  <c:v>0</c:v>
                </c:pt>
                <c:pt idx="152">
                  <c:v>0</c:v>
                </c:pt>
                <c:pt idx="153">
                  <c:v>0</c:v>
                </c:pt>
                <c:pt idx="154">
                  <c:v>0</c:v>
                </c:pt>
                <c:pt idx="155">
                  <c:v>0</c:v>
                </c:pt>
                <c:pt idx="156">
                  <c:v>0</c:v>
                </c:pt>
                <c:pt idx="157">
                  <c:v>0</c:v>
                </c:pt>
                <c:pt idx="158">
                  <c:v>0</c:v>
                </c:pt>
                <c:pt idx="159">
                  <c:v>0</c:v>
                </c:pt>
                <c:pt idx="160">
                  <c:v>0</c:v>
                </c:pt>
                <c:pt idx="161">
                  <c:v>0</c:v>
                </c:pt>
                <c:pt idx="162">
                  <c:v>0</c:v>
                </c:pt>
                <c:pt idx="163">
                  <c:v>0</c:v>
                </c:pt>
                <c:pt idx="164">
                  <c:v>0</c:v>
                </c:pt>
                <c:pt idx="165">
                  <c:v>0</c:v>
                </c:pt>
                <c:pt idx="166">
                  <c:v>0</c:v>
                </c:pt>
                <c:pt idx="167">
                  <c:v>0</c:v>
                </c:pt>
                <c:pt idx="168">
                  <c:v>0</c:v>
                </c:pt>
                <c:pt idx="169">
                  <c:v>0</c:v>
                </c:pt>
                <c:pt idx="170">
                  <c:v>0</c:v>
                </c:pt>
                <c:pt idx="171">
                  <c:v>0</c:v>
                </c:pt>
                <c:pt idx="172">
                  <c:v>0</c:v>
                </c:pt>
                <c:pt idx="173">
                  <c:v>0</c:v>
                </c:pt>
                <c:pt idx="174">
                  <c:v>0</c:v>
                </c:pt>
                <c:pt idx="175">
                  <c:v>0</c:v>
                </c:pt>
                <c:pt idx="176">
                  <c:v>0</c:v>
                </c:pt>
                <c:pt idx="177">
                  <c:v>0</c:v>
                </c:pt>
                <c:pt idx="178">
                  <c:v>0</c:v>
                </c:pt>
                <c:pt idx="179">
                  <c:v>0</c:v>
                </c:pt>
                <c:pt idx="180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0</c:v>
                </c:pt>
                <c:pt idx="184">
                  <c:v>0</c:v>
                </c:pt>
                <c:pt idx="185">
                  <c:v>0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  <c:pt idx="196">
                  <c:v>0</c:v>
                </c:pt>
                <c:pt idx="197">
                  <c:v>0</c:v>
                </c:pt>
                <c:pt idx="198">
                  <c:v>0</c:v>
                </c:pt>
                <c:pt idx="199">
                  <c:v>0</c:v>
                </c:pt>
                <c:pt idx="200">
                  <c:v>0</c:v>
                </c:pt>
                <c:pt idx="201">
                  <c:v>1</c:v>
                </c:pt>
                <c:pt idx="202">
                  <c:v>1</c:v>
                </c:pt>
                <c:pt idx="203">
                  <c:v>1</c:v>
                </c:pt>
                <c:pt idx="204">
                  <c:v>1</c:v>
                </c:pt>
                <c:pt idx="205">
                  <c:v>0</c:v>
                </c:pt>
                <c:pt idx="206">
                  <c:v>0</c:v>
                </c:pt>
                <c:pt idx="207">
                  <c:v>0</c:v>
                </c:pt>
                <c:pt idx="208">
                  <c:v>0</c:v>
                </c:pt>
                <c:pt idx="209">
                  <c:v>0</c:v>
                </c:pt>
                <c:pt idx="210">
                  <c:v>0</c:v>
                </c:pt>
                <c:pt idx="211">
                  <c:v>0</c:v>
                </c:pt>
                <c:pt idx="212">
                  <c:v>0</c:v>
                </c:pt>
                <c:pt idx="213">
                  <c:v>0</c:v>
                </c:pt>
                <c:pt idx="214">
                  <c:v>0</c:v>
                </c:pt>
                <c:pt idx="215">
                  <c:v>0</c:v>
                </c:pt>
                <c:pt idx="216">
                  <c:v>0</c:v>
                </c:pt>
                <c:pt idx="217">
                  <c:v>0</c:v>
                </c:pt>
                <c:pt idx="218">
                  <c:v>0</c:v>
                </c:pt>
                <c:pt idx="219">
                  <c:v>0</c:v>
                </c:pt>
                <c:pt idx="220">
                  <c:v>0</c:v>
                </c:pt>
                <c:pt idx="221">
                  <c:v>0</c:v>
                </c:pt>
                <c:pt idx="222">
                  <c:v>0</c:v>
                </c:pt>
                <c:pt idx="223">
                  <c:v>0</c:v>
                </c:pt>
                <c:pt idx="224">
                  <c:v>0</c:v>
                </c:pt>
                <c:pt idx="225">
                  <c:v>0</c:v>
                </c:pt>
                <c:pt idx="226">
                  <c:v>0</c:v>
                </c:pt>
                <c:pt idx="227">
                  <c:v>0</c:v>
                </c:pt>
                <c:pt idx="228">
                  <c:v>0</c:v>
                </c:pt>
                <c:pt idx="229">
                  <c:v>0</c:v>
                </c:pt>
                <c:pt idx="230">
                  <c:v>0</c:v>
                </c:pt>
                <c:pt idx="231">
                  <c:v>0</c:v>
                </c:pt>
                <c:pt idx="232">
                  <c:v>0</c:v>
                </c:pt>
                <c:pt idx="233">
                  <c:v>0</c:v>
                </c:pt>
                <c:pt idx="234">
                  <c:v>1</c:v>
                </c:pt>
                <c:pt idx="235">
                  <c:v>1</c:v>
                </c:pt>
                <c:pt idx="236">
                  <c:v>1</c:v>
                </c:pt>
                <c:pt idx="237">
                  <c:v>1</c:v>
                </c:pt>
                <c:pt idx="238">
                  <c:v>0</c:v>
                </c:pt>
                <c:pt idx="239">
                  <c:v>0</c:v>
                </c:pt>
                <c:pt idx="240">
                  <c:v>0</c:v>
                </c:pt>
                <c:pt idx="241">
                  <c:v>0</c:v>
                </c:pt>
                <c:pt idx="242">
                  <c:v>0</c:v>
                </c:pt>
                <c:pt idx="243">
                  <c:v>0</c:v>
                </c:pt>
                <c:pt idx="244">
                  <c:v>0</c:v>
                </c:pt>
                <c:pt idx="245">
                  <c:v>0</c:v>
                </c:pt>
                <c:pt idx="246">
                  <c:v>0</c:v>
                </c:pt>
                <c:pt idx="247">
                  <c:v>0</c:v>
                </c:pt>
                <c:pt idx="248">
                  <c:v>0</c:v>
                </c:pt>
                <c:pt idx="249">
                  <c:v>0</c:v>
                </c:pt>
                <c:pt idx="250">
                  <c:v>0</c:v>
                </c:pt>
                <c:pt idx="251">
                  <c:v>0</c:v>
                </c:pt>
                <c:pt idx="252">
                  <c:v>1</c:v>
                </c:pt>
                <c:pt idx="253">
                  <c:v>1</c:v>
                </c:pt>
                <c:pt idx="254">
                  <c:v>1</c:v>
                </c:pt>
                <c:pt idx="255">
                  <c:v>1</c:v>
                </c:pt>
                <c:pt idx="256">
                  <c:v>1</c:v>
                </c:pt>
                <c:pt idx="257">
                  <c:v>0</c:v>
                </c:pt>
                <c:pt idx="258">
                  <c:v>0</c:v>
                </c:pt>
                <c:pt idx="259">
                  <c:v>0</c:v>
                </c:pt>
                <c:pt idx="260">
                  <c:v>0</c:v>
                </c:pt>
                <c:pt idx="261">
                  <c:v>0</c:v>
                </c:pt>
                <c:pt idx="262">
                  <c:v>0</c:v>
                </c:pt>
                <c:pt idx="263">
                  <c:v>0</c:v>
                </c:pt>
                <c:pt idx="264">
                  <c:v>0</c:v>
                </c:pt>
                <c:pt idx="265">
                  <c:v>0</c:v>
                </c:pt>
                <c:pt idx="266">
                  <c:v>0</c:v>
                </c:pt>
                <c:pt idx="267">
                  <c:v>0</c:v>
                </c:pt>
                <c:pt idx="268">
                  <c:v>0</c:v>
                </c:pt>
                <c:pt idx="269">
                  <c:v>0</c:v>
                </c:pt>
                <c:pt idx="270">
                  <c:v>0</c:v>
                </c:pt>
                <c:pt idx="271">
                  <c:v>0</c:v>
                </c:pt>
                <c:pt idx="272">
                  <c:v>0</c:v>
                </c:pt>
                <c:pt idx="273">
                  <c:v>1</c:v>
                </c:pt>
                <c:pt idx="274">
                  <c:v>1</c:v>
                </c:pt>
                <c:pt idx="275">
                  <c:v>1</c:v>
                </c:pt>
                <c:pt idx="276">
                  <c:v>1</c:v>
                </c:pt>
                <c:pt idx="277">
                  <c:v>1</c:v>
                </c:pt>
                <c:pt idx="278">
                  <c:v>1</c:v>
                </c:pt>
                <c:pt idx="279">
                  <c:v>1</c:v>
                </c:pt>
                <c:pt idx="280">
                  <c:v>1</c:v>
                </c:pt>
                <c:pt idx="281">
                  <c:v>1</c:v>
                </c:pt>
                <c:pt idx="282">
                  <c:v>1</c:v>
                </c:pt>
                <c:pt idx="283">
                  <c:v>1</c:v>
                </c:pt>
                <c:pt idx="284">
                  <c:v>1</c:v>
                </c:pt>
                <c:pt idx="285">
                  <c:v>1</c:v>
                </c:pt>
                <c:pt idx="286">
                  <c:v>1</c:v>
                </c:pt>
                <c:pt idx="287">
                  <c:v>1</c:v>
                </c:pt>
                <c:pt idx="288">
                  <c:v>1</c:v>
                </c:pt>
                <c:pt idx="289">
                  <c:v>1</c:v>
                </c:pt>
                <c:pt idx="290">
                  <c:v>1</c:v>
                </c:pt>
                <c:pt idx="291">
                  <c:v>1</c:v>
                </c:pt>
                <c:pt idx="292">
                  <c:v>1</c:v>
                </c:pt>
                <c:pt idx="293">
                  <c:v>1</c:v>
                </c:pt>
                <c:pt idx="294">
                  <c:v>1</c:v>
                </c:pt>
                <c:pt idx="295">
                  <c:v>1</c:v>
                </c:pt>
                <c:pt idx="296">
                  <c:v>1</c:v>
                </c:pt>
                <c:pt idx="297">
                  <c:v>1</c:v>
                </c:pt>
                <c:pt idx="298">
                  <c:v>1</c:v>
                </c:pt>
                <c:pt idx="299">
                  <c:v>1</c:v>
                </c:pt>
                <c:pt idx="300">
                  <c:v>1</c:v>
                </c:pt>
                <c:pt idx="301">
                  <c:v>1</c:v>
                </c:pt>
                <c:pt idx="302">
                  <c:v>1</c:v>
                </c:pt>
                <c:pt idx="303">
                  <c:v>1</c:v>
                </c:pt>
                <c:pt idx="304">
                  <c:v>1</c:v>
                </c:pt>
                <c:pt idx="305">
                  <c:v>1</c:v>
                </c:pt>
                <c:pt idx="306">
                  <c:v>1</c:v>
                </c:pt>
                <c:pt idx="307">
                  <c:v>1</c:v>
                </c:pt>
                <c:pt idx="308">
                  <c:v>1</c:v>
                </c:pt>
                <c:pt idx="309">
                  <c:v>1</c:v>
                </c:pt>
                <c:pt idx="310">
                  <c:v>1</c:v>
                </c:pt>
                <c:pt idx="311">
                  <c:v>1</c:v>
                </c:pt>
                <c:pt idx="312">
                  <c:v>1</c:v>
                </c:pt>
                <c:pt idx="313">
                  <c:v>1</c:v>
                </c:pt>
                <c:pt idx="314">
                  <c:v>1</c:v>
                </c:pt>
                <c:pt idx="315">
                  <c:v>1</c:v>
                </c:pt>
                <c:pt idx="316">
                  <c:v>1</c:v>
                </c:pt>
                <c:pt idx="317">
                  <c:v>1</c:v>
                </c:pt>
                <c:pt idx="318">
                  <c:v>1</c:v>
                </c:pt>
                <c:pt idx="319">
                  <c:v>1</c:v>
                </c:pt>
                <c:pt idx="320">
                  <c:v>1</c:v>
                </c:pt>
                <c:pt idx="321">
                  <c:v>1</c:v>
                </c:pt>
                <c:pt idx="322">
                  <c:v>1</c:v>
                </c:pt>
                <c:pt idx="323">
                  <c:v>1</c:v>
                </c:pt>
                <c:pt idx="324">
                  <c:v>1</c:v>
                </c:pt>
                <c:pt idx="325">
                  <c:v>1</c:v>
                </c:pt>
                <c:pt idx="326">
                  <c:v>1</c:v>
                </c:pt>
                <c:pt idx="327">
                  <c:v>1</c:v>
                </c:pt>
                <c:pt idx="328">
                  <c:v>1</c:v>
                </c:pt>
                <c:pt idx="329">
                  <c:v>1</c:v>
                </c:pt>
                <c:pt idx="330">
                  <c:v>1</c:v>
                </c:pt>
                <c:pt idx="331">
                  <c:v>1</c:v>
                </c:pt>
                <c:pt idx="332">
                  <c:v>1</c:v>
                </c:pt>
                <c:pt idx="333">
                  <c:v>1</c:v>
                </c:pt>
                <c:pt idx="334">
                  <c:v>1</c:v>
                </c:pt>
                <c:pt idx="335">
                  <c:v>1</c:v>
                </c:pt>
                <c:pt idx="336">
                  <c:v>1</c:v>
                </c:pt>
                <c:pt idx="337">
                  <c:v>1</c:v>
                </c:pt>
                <c:pt idx="338">
                  <c:v>1</c:v>
                </c:pt>
                <c:pt idx="339">
                  <c:v>1</c:v>
                </c:pt>
                <c:pt idx="340">
                  <c:v>1</c:v>
                </c:pt>
                <c:pt idx="341">
                  <c:v>1</c:v>
                </c:pt>
                <c:pt idx="342">
                  <c:v>1</c:v>
                </c:pt>
                <c:pt idx="343">
                  <c:v>1</c:v>
                </c:pt>
                <c:pt idx="344">
                  <c:v>1</c:v>
                </c:pt>
                <c:pt idx="345">
                  <c:v>1</c:v>
                </c:pt>
                <c:pt idx="346">
                  <c:v>1</c:v>
                </c:pt>
                <c:pt idx="347">
                  <c:v>1</c:v>
                </c:pt>
                <c:pt idx="348">
                  <c:v>1</c:v>
                </c:pt>
                <c:pt idx="349">
                  <c:v>1</c:v>
                </c:pt>
                <c:pt idx="350">
                  <c:v>1</c:v>
                </c:pt>
                <c:pt idx="351">
                  <c:v>1</c:v>
                </c:pt>
                <c:pt idx="352">
                  <c:v>1</c:v>
                </c:pt>
                <c:pt idx="353">
                  <c:v>1</c:v>
                </c:pt>
                <c:pt idx="354">
                  <c:v>1</c:v>
                </c:pt>
                <c:pt idx="355">
                  <c:v>1</c:v>
                </c:pt>
                <c:pt idx="356">
                  <c:v>1</c:v>
                </c:pt>
                <c:pt idx="357">
                  <c:v>1</c:v>
                </c:pt>
                <c:pt idx="358">
                  <c:v>1</c:v>
                </c:pt>
                <c:pt idx="359">
                  <c:v>1</c:v>
                </c:pt>
                <c:pt idx="360">
                  <c:v>1</c:v>
                </c:pt>
                <c:pt idx="361">
                  <c:v>1</c:v>
                </c:pt>
                <c:pt idx="362">
                  <c:v>1</c:v>
                </c:pt>
                <c:pt idx="363">
                  <c:v>1</c:v>
                </c:pt>
                <c:pt idx="364">
                  <c:v>1</c:v>
                </c:pt>
                <c:pt idx="365">
                  <c:v>1</c:v>
                </c:pt>
                <c:pt idx="366">
                  <c:v>1</c:v>
                </c:pt>
                <c:pt idx="367">
                  <c:v>1</c:v>
                </c:pt>
                <c:pt idx="368">
                  <c:v>1</c:v>
                </c:pt>
                <c:pt idx="369">
                  <c:v>1</c:v>
                </c:pt>
                <c:pt idx="370">
                  <c:v>1</c:v>
                </c:pt>
                <c:pt idx="371">
                  <c:v>1</c:v>
                </c:pt>
                <c:pt idx="372">
                  <c:v>1</c:v>
                </c:pt>
                <c:pt idx="373">
                  <c:v>1</c:v>
                </c:pt>
                <c:pt idx="374">
                  <c:v>1</c:v>
                </c:pt>
                <c:pt idx="375">
                  <c:v>1</c:v>
                </c:pt>
                <c:pt idx="376">
                  <c:v>1</c:v>
                </c:pt>
                <c:pt idx="377">
                  <c:v>1</c:v>
                </c:pt>
                <c:pt idx="378">
                  <c:v>1</c:v>
                </c:pt>
                <c:pt idx="379">
                  <c:v>1</c:v>
                </c:pt>
                <c:pt idx="380">
                  <c:v>1</c:v>
                </c:pt>
                <c:pt idx="381">
                  <c:v>1</c:v>
                </c:pt>
                <c:pt idx="382">
                  <c:v>1</c:v>
                </c:pt>
                <c:pt idx="383">
                  <c:v>1</c:v>
                </c:pt>
                <c:pt idx="384">
                  <c:v>1</c:v>
                </c:pt>
                <c:pt idx="385">
                  <c:v>1</c:v>
                </c:pt>
                <c:pt idx="386">
                  <c:v>1</c:v>
                </c:pt>
                <c:pt idx="387">
                  <c:v>1</c:v>
                </c:pt>
                <c:pt idx="388">
                  <c:v>1</c:v>
                </c:pt>
                <c:pt idx="389">
                  <c:v>1</c:v>
                </c:pt>
                <c:pt idx="390">
                  <c:v>1</c:v>
                </c:pt>
                <c:pt idx="391">
                  <c:v>1</c:v>
                </c:pt>
                <c:pt idx="392">
                  <c:v>1</c:v>
                </c:pt>
                <c:pt idx="393">
                  <c:v>1</c:v>
                </c:pt>
                <c:pt idx="394">
                  <c:v>1</c:v>
                </c:pt>
                <c:pt idx="395">
                  <c:v>1</c:v>
                </c:pt>
                <c:pt idx="396">
                  <c:v>1</c:v>
                </c:pt>
                <c:pt idx="397">
                  <c:v>1</c:v>
                </c:pt>
                <c:pt idx="398">
                  <c:v>1</c:v>
                </c:pt>
                <c:pt idx="399">
                  <c:v>1</c:v>
                </c:pt>
                <c:pt idx="400">
                  <c:v>1</c:v>
                </c:pt>
                <c:pt idx="401">
                  <c:v>1</c:v>
                </c:pt>
                <c:pt idx="402">
                  <c:v>1</c:v>
                </c:pt>
                <c:pt idx="403">
                  <c:v>1</c:v>
                </c:pt>
                <c:pt idx="404">
                  <c:v>1</c:v>
                </c:pt>
                <c:pt idx="405">
                  <c:v>1</c:v>
                </c:pt>
                <c:pt idx="406">
                  <c:v>1</c:v>
                </c:pt>
                <c:pt idx="407">
                  <c:v>1</c:v>
                </c:pt>
                <c:pt idx="408">
                  <c:v>1</c:v>
                </c:pt>
                <c:pt idx="409">
                  <c:v>1</c:v>
                </c:pt>
                <c:pt idx="410">
                  <c:v>1</c:v>
                </c:pt>
                <c:pt idx="411">
                  <c:v>1</c:v>
                </c:pt>
                <c:pt idx="412">
                  <c:v>1</c:v>
                </c:pt>
                <c:pt idx="413">
                  <c:v>1</c:v>
                </c:pt>
                <c:pt idx="414">
                  <c:v>1</c:v>
                </c:pt>
                <c:pt idx="415">
                  <c:v>1</c:v>
                </c:pt>
                <c:pt idx="416">
                  <c:v>1</c:v>
                </c:pt>
                <c:pt idx="417">
                  <c:v>1</c:v>
                </c:pt>
                <c:pt idx="418">
                  <c:v>1</c:v>
                </c:pt>
                <c:pt idx="419">
                  <c:v>1</c:v>
                </c:pt>
                <c:pt idx="420">
                  <c:v>1</c:v>
                </c:pt>
                <c:pt idx="421">
                  <c:v>1</c:v>
                </c:pt>
                <c:pt idx="422">
                  <c:v>1</c:v>
                </c:pt>
                <c:pt idx="423">
                  <c:v>1</c:v>
                </c:pt>
                <c:pt idx="424">
                  <c:v>1</c:v>
                </c:pt>
                <c:pt idx="425">
                  <c:v>1</c:v>
                </c:pt>
                <c:pt idx="426">
                  <c:v>1</c:v>
                </c:pt>
                <c:pt idx="427">
                  <c:v>1</c:v>
                </c:pt>
                <c:pt idx="428">
                  <c:v>1</c:v>
                </c:pt>
                <c:pt idx="429">
                  <c:v>1</c:v>
                </c:pt>
                <c:pt idx="430">
                  <c:v>1</c:v>
                </c:pt>
                <c:pt idx="431">
                  <c:v>1</c:v>
                </c:pt>
                <c:pt idx="432">
                  <c:v>1</c:v>
                </c:pt>
                <c:pt idx="433">
                  <c:v>1</c:v>
                </c:pt>
                <c:pt idx="434">
                  <c:v>1</c:v>
                </c:pt>
                <c:pt idx="435">
                  <c:v>1</c:v>
                </c:pt>
                <c:pt idx="436">
                  <c:v>1</c:v>
                </c:pt>
                <c:pt idx="437">
                  <c:v>1</c:v>
                </c:pt>
                <c:pt idx="438">
                  <c:v>1</c:v>
                </c:pt>
                <c:pt idx="439">
                  <c:v>1</c:v>
                </c:pt>
                <c:pt idx="440">
                  <c:v>1</c:v>
                </c:pt>
                <c:pt idx="441">
                  <c:v>1</c:v>
                </c:pt>
                <c:pt idx="442">
                  <c:v>1</c:v>
                </c:pt>
                <c:pt idx="443">
                  <c:v>1</c:v>
                </c:pt>
                <c:pt idx="444">
                  <c:v>1</c:v>
                </c:pt>
                <c:pt idx="445">
                  <c:v>1</c:v>
                </c:pt>
                <c:pt idx="446">
                  <c:v>1</c:v>
                </c:pt>
                <c:pt idx="447">
                  <c:v>1</c:v>
                </c:pt>
                <c:pt idx="448">
                  <c:v>1</c:v>
                </c:pt>
                <c:pt idx="449">
                  <c:v>1</c:v>
                </c:pt>
                <c:pt idx="450">
                  <c:v>1</c:v>
                </c:pt>
                <c:pt idx="451">
                  <c:v>1</c:v>
                </c:pt>
                <c:pt idx="452">
                  <c:v>1</c:v>
                </c:pt>
                <c:pt idx="453">
                  <c:v>1</c:v>
                </c:pt>
                <c:pt idx="454">
                  <c:v>1</c:v>
                </c:pt>
                <c:pt idx="455">
                  <c:v>1</c:v>
                </c:pt>
                <c:pt idx="456">
                  <c:v>1</c:v>
                </c:pt>
                <c:pt idx="457">
                  <c:v>1</c:v>
                </c:pt>
                <c:pt idx="458">
                  <c:v>1</c:v>
                </c:pt>
                <c:pt idx="459">
                  <c:v>0</c:v>
                </c:pt>
                <c:pt idx="460">
                  <c:v>0</c:v>
                </c:pt>
                <c:pt idx="461">
                  <c:v>0</c:v>
                </c:pt>
                <c:pt idx="462">
                  <c:v>0</c:v>
                </c:pt>
                <c:pt idx="463">
                  <c:v>0</c:v>
                </c:pt>
                <c:pt idx="464">
                  <c:v>0</c:v>
                </c:pt>
                <c:pt idx="465">
                  <c:v>0</c:v>
                </c:pt>
                <c:pt idx="466">
                  <c:v>0</c:v>
                </c:pt>
                <c:pt idx="467">
                  <c:v>0</c:v>
                </c:pt>
                <c:pt idx="468">
                  <c:v>0</c:v>
                </c:pt>
                <c:pt idx="469">
                  <c:v>0</c:v>
                </c:pt>
                <c:pt idx="470">
                  <c:v>0</c:v>
                </c:pt>
                <c:pt idx="471">
                  <c:v>0</c:v>
                </c:pt>
                <c:pt idx="472">
                  <c:v>0</c:v>
                </c:pt>
                <c:pt idx="473">
                  <c:v>0</c:v>
                </c:pt>
                <c:pt idx="474">
                  <c:v>0</c:v>
                </c:pt>
                <c:pt idx="475">
                  <c:v>0</c:v>
                </c:pt>
                <c:pt idx="476">
                  <c:v>0</c:v>
                </c:pt>
                <c:pt idx="477">
                  <c:v>0</c:v>
                </c:pt>
                <c:pt idx="478">
                  <c:v>0</c:v>
                </c:pt>
                <c:pt idx="479">
                  <c:v>0</c:v>
                </c:pt>
                <c:pt idx="480">
                  <c:v>0</c:v>
                </c:pt>
                <c:pt idx="481">
                  <c:v>0</c:v>
                </c:pt>
                <c:pt idx="482">
                  <c:v>0</c:v>
                </c:pt>
                <c:pt idx="483">
                  <c:v>0</c:v>
                </c:pt>
                <c:pt idx="484">
                  <c:v>0</c:v>
                </c:pt>
                <c:pt idx="485">
                  <c:v>0</c:v>
                </c:pt>
                <c:pt idx="486">
                  <c:v>0</c:v>
                </c:pt>
                <c:pt idx="487">
                  <c:v>0</c:v>
                </c:pt>
                <c:pt idx="488">
                  <c:v>0</c:v>
                </c:pt>
                <c:pt idx="489">
                  <c:v>0</c:v>
                </c:pt>
                <c:pt idx="490">
                  <c:v>0</c:v>
                </c:pt>
                <c:pt idx="491">
                  <c:v>0</c:v>
                </c:pt>
                <c:pt idx="492">
                  <c:v>0</c:v>
                </c:pt>
                <c:pt idx="493">
                  <c:v>0</c:v>
                </c:pt>
                <c:pt idx="494">
                  <c:v>0</c:v>
                </c:pt>
                <c:pt idx="495">
                  <c:v>0</c:v>
                </c:pt>
                <c:pt idx="496">
                  <c:v>0</c:v>
                </c:pt>
                <c:pt idx="497">
                  <c:v>0</c:v>
                </c:pt>
                <c:pt idx="498">
                  <c:v>0</c:v>
                </c:pt>
                <c:pt idx="499">
                  <c:v>0</c:v>
                </c:pt>
                <c:pt idx="500">
                  <c:v>0</c:v>
                </c:pt>
                <c:pt idx="501">
                  <c:v>0</c:v>
                </c:pt>
                <c:pt idx="502">
                  <c:v>0</c:v>
                </c:pt>
                <c:pt idx="503">
                  <c:v>0</c:v>
                </c:pt>
                <c:pt idx="504">
                  <c:v>0</c:v>
                </c:pt>
                <c:pt idx="505">
                  <c:v>0</c:v>
                </c:pt>
                <c:pt idx="506">
                  <c:v>0</c:v>
                </c:pt>
                <c:pt idx="507">
                  <c:v>0</c:v>
                </c:pt>
                <c:pt idx="508">
                  <c:v>0</c:v>
                </c:pt>
                <c:pt idx="509">
                  <c:v>0</c:v>
                </c:pt>
                <c:pt idx="510">
                  <c:v>0</c:v>
                </c:pt>
                <c:pt idx="511">
                  <c:v>0</c:v>
                </c:pt>
                <c:pt idx="512">
                  <c:v>0</c:v>
                </c:pt>
                <c:pt idx="513">
                  <c:v>0</c:v>
                </c:pt>
                <c:pt idx="514">
                  <c:v>0</c:v>
                </c:pt>
                <c:pt idx="515">
                  <c:v>0</c:v>
                </c:pt>
                <c:pt idx="516">
                  <c:v>0</c:v>
                </c:pt>
                <c:pt idx="517">
                  <c:v>0</c:v>
                </c:pt>
                <c:pt idx="518">
                  <c:v>0</c:v>
                </c:pt>
                <c:pt idx="519">
                  <c:v>0</c:v>
                </c:pt>
                <c:pt idx="520">
                  <c:v>0</c:v>
                </c:pt>
                <c:pt idx="521">
                  <c:v>0</c:v>
                </c:pt>
                <c:pt idx="522">
                  <c:v>0</c:v>
                </c:pt>
                <c:pt idx="523">
                  <c:v>0</c:v>
                </c:pt>
                <c:pt idx="524">
                  <c:v>0</c:v>
                </c:pt>
                <c:pt idx="525">
                  <c:v>0</c:v>
                </c:pt>
                <c:pt idx="526">
                  <c:v>0</c:v>
                </c:pt>
                <c:pt idx="527">
                  <c:v>0</c:v>
                </c:pt>
                <c:pt idx="528">
                  <c:v>0</c:v>
                </c:pt>
                <c:pt idx="529">
                  <c:v>0</c:v>
                </c:pt>
                <c:pt idx="530">
                  <c:v>0</c:v>
                </c:pt>
                <c:pt idx="531">
                  <c:v>0</c:v>
                </c:pt>
                <c:pt idx="532">
                  <c:v>0</c:v>
                </c:pt>
                <c:pt idx="533">
                  <c:v>0</c:v>
                </c:pt>
                <c:pt idx="534">
                  <c:v>0</c:v>
                </c:pt>
                <c:pt idx="535">
                  <c:v>0</c:v>
                </c:pt>
                <c:pt idx="536">
                  <c:v>0</c:v>
                </c:pt>
                <c:pt idx="537">
                  <c:v>0</c:v>
                </c:pt>
                <c:pt idx="538">
                  <c:v>0</c:v>
                </c:pt>
                <c:pt idx="539">
                  <c:v>0</c:v>
                </c:pt>
                <c:pt idx="540">
                  <c:v>0</c:v>
                </c:pt>
                <c:pt idx="541">
                  <c:v>0</c:v>
                </c:pt>
                <c:pt idx="542">
                  <c:v>0</c:v>
                </c:pt>
                <c:pt idx="543">
                  <c:v>0</c:v>
                </c:pt>
                <c:pt idx="544">
                  <c:v>0</c:v>
                </c:pt>
                <c:pt idx="545">
                  <c:v>0</c:v>
                </c:pt>
                <c:pt idx="546">
                  <c:v>0</c:v>
                </c:pt>
                <c:pt idx="547">
                  <c:v>0</c:v>
                </c:pt>
                <c:pt idx="548">
                  <c:v>0</c:v>
                </c:pt>
                <c:pt idx="549">
                  <c:v>0</c:v>
                </c:pt>
                <c:pt idx="550">
                  <c:v>0</c:v>
                </c:pt>
                <c:pt idx="551">
                  <c:v>0</c:v>
                </c:pt>
                <c:pt idx="552">
                  <c:v>0</c:v>
                </c:pt>
                <c:pt idx="553">
                  <c:v>0</c:v>
                </c:pt>
                <c:pt idx="554">
                  <c:v>0</c:v>
                </c:pt>
                <c:pt idx="555">
                  <c:v>0</c:v>
                </c:pt>
                <c:pt idx="556">
                  <c:v>0</c:v>
                </c:pt>
                <c:pt idx="557">
                  <c:v>0</c:v>
                </c:pt>
                <c:pt idx="558">
                  <c:v>0</c:v>
                </c:pt>
                <c:pt idx="559">
                  <c:v>0</c:v>
                </c:pt>
                <c:pt idx="560">
                  <c:v>0</c:v>
                </c:pt>
                <c:pt idx="561">
                  <c:v>0</c:v>
                </c:pt>
                <c:pt idx="562">
                  <c:v>0</c:v>
                </c:pt>
                <c:pt idx="563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F72A-40B5-AE5C-ECD626FF099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17058688"/>
        <c:axId val="666215952"/>
      </c:lineChart>
      <c:catAx>
        <c:axId val="31705868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  <a:alpha val="54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dk1">
                  <a:lumMod val="15000"/>
                  <a:lumOff val="85000"/>
                  <a:alpha val="51000"/>
                </a:schemeClr>
              </a:solidFill>
              <a:round/>
            </a:ln>
            <a:effectLst/>
          </c:spPr>
        </c:min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none" spc="0" normalizeH="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66215952"/>
        <c:crosses val="autoZero"/>
        <c:auto val="1"/>
        <c:lblAlgn val="ctr"/>
        <c:lblOffset val="100"/>
        <c:noMultiLvlLbl val="0"/>
      </c:catAx>
      <c:valAx>
        <c:axId val="6662159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  <a:alpha val="54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17058688"/>
        <c:crosses val="autoZero"/>
        <c:crossBetween val="between"/>
      </c:valAx>
      <c:spPr>
        <a:pattFill prst="ltDnDiag">
          <a:fgClr>
            <a:schemeClr val="dk1">
              <a:lumMod val="15000"/>
              <a:lumOff val="85000"/>
            </a:schemeClr>
          </a:fgClr>
          <a:bgClr>
            <a:schemeClr val="lt1"/>
          </a:bgClr>
        </a:pattFill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lt1"/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Binary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dk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7F4-4885-8F75-3A6E534BCF2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Multi-class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dk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91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7F4-4885-8F75-3A6E534BCF22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Active Learning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dk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90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7F4-4885-8F75-3A6E534BCF22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Their best method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dk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Sheet1!$E$2</c:f>
              <c:numCache>
                <c:formatCode>General</c:formatCode>
                <c:ptCount val="1"/>
                <c:pt idx="0">
                  <c:v>82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67F4-4885-8F75-3A6E534BCF22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267"/>
        <c:overlap val="-43"/>
        <c:axId val="1843599712"/>
        <c:axId val="121898976"/>
      </c:barChart>
      <c:catAx>
        <c:axId val="1843599712"/>
        <c:scaling>
          <c:orientation val="minMax"/>
        </c:scaling>
        <c:delete val="1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21898976"/>
        <c:crosses val="autoZero"/>
        <c:auto val="1"/>
        <c:lblAlgn val="ctr"/>
        <c:lblOffset val="100"/>
        <c:noMultiLvlLbl val="0"/>
      </c:catAx>
      <c:valAx>
        <c:axId val="1218989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43599712"/>
        <c:crosses val="autoZero"/>
        <c:crossBetween val="between"/>
      </c:valAx>
      <c:spPr>
        <a:pattFill prst="ltDnDiag">
          <a:fgClr>
            <a:schemeClr val="dk1">
              <a:lumMod val="15000"/>
              <a:lumOff val="85000"/>
            </a:schemeClr>
          </a:fgClr>
          <a:bgClr>
            <a:schemeClr val="lt1"/>
          </a:bgClr>
        </a:pattFill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lt1"/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32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 cap="none" spc="0" normalizeH="0" baseline="0"/>
  </cs:categoryAxis>
  <cs:chartArea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lt1"/>
      </a:solidFill>
      <a:ln w="1587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064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  <a:alpha val="54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  <a:alpha val="51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plotArea>
  <cs:plotArea3D>
    <cs:lnRef idx="0"/>
    <cs:fillRef idx="0"/>
    <cs:effectRef idx="0"/>
    <cs:fontRef idx="minor">
      <a:schemeClr val="dk1"/>
    </cs:fontRef>
    <cs:spPr>
      <a:solidFill>
        <a:schemeClr val="lt1"/>
      </a:solidFill>
    </cs:spPr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dk1">
        <a:lumMod val="50000"/>
        <a:lumOff val="50000"/>
      </a:schemeClr>
    </cs:fontRef>
    <cs:defRPr sz="2128" b="1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32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 cap="none" spc="0" normalizeH="0" baseline="0"/>
  </cs:categoryAxis>
  <cs:chartArea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lt1"/>
      </a:solidFill>
      <a:ln w="1587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064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  <a:alpha val="54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  <a:alpha val="51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plotArea>
  <cs:plotArea3D>
    <cs:lnRef idx="0"/>
    <cs:fillRef idx="0"/>
    <cs:effectRef idx="0"/>
    <cs:fontRef idx="minor">
      <a:schemeClr val="dk1"/>
    </cs:fontRef>
    <cs:spPr>
      <a:solidFill>
        <a:schemeClr val="lt1"/>
      </a:solidFill>
    </cs:spPr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dk1">
        <a:lumMod val="50000"/>
        <a:lumOff val="50000"/>
      </a:schemeClr>
    </cs:fontRef>
    <cs:defRPr sz="2128" b="1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34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330" kern="1200"/>
  </cs:categoryAxis>
  <cs:chartArea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cs:styleClr val="auto"/>
    </cs:fontRef>
    <cs:spPr/>
    <cs:defRPr sz="1197" b="1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 w="9575">
        <a:solidFill>
          <a:schemeClr val="lt1">
            <a:lumMod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19050" cap="rnd" cmpd="sng" algn="ctr">
        <a:solidFill>
          <a:schemeClr val="phClr">
            <a:shade val="95000"/>
            <a:satMod val="105000"/>
          </a:schemeClr>
        </a:solidFill>
        <a:round/>
      </a:ln>
    </cs:spPr>
  </cs:dataPointLine>
  <cs:dataPointMarker>
    <cs:lnRef idx="0"/>
    <cs:fillRef idx="0"/>
    <cs:effectRef idx="0"/>
    <cs:fontRef idx="minor">
      <a:schemeClr val="dk1"/>
    </cs:fontRef>
    <cs:spPr>
      <a:solidFill>
        <a:schemeClr val="lt1"/>
      </a:solidFill>
    </cs:spPr>
  </cs:dataPointMarker>
  <cs:dataPointMarkerLayout symbol="circle" size="17"/>
  <cs:dataPointWireframe>
    <cs:lnRef idx="0">
      <cs:styleClr val="auto"/>
    </cs:lnRef>
    <cs:fillRef idx="1"/>
    <cs:effectRef idx="0"/>
    <cs:fontRef idx="minor">
      <a:schemeClr val="dk1"/>
    </cs:fontRef>
    <cs:spPr>
      <a:ln w="9525">
        <a:solidFill>
          <a:schemeClr val="phClr"/>
        </a:solidFill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>
        <a:solidFill>
          <a:schemeClr val="dk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dk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>
        <a:solidFill>
          <a:schemeClr val="dk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dk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</a:ln>
    </cs:spPr>
  </cs:seriesLine>
  <cs:title>
    <cs:lnRef idx="0"/>
    <cs:fillRef idx="0"/>
    <cs:effectRef idx="0"/>
    <cs:fontRef idx="minor">
      <a:schemeClr val="dk1"/>
    </cs:fontRef>
    <cs:defRPr sz="1915" b="0" kern="1200" cap="all" spc="0" baseline="0">
      <a:gradFill>
        <a:gsLst>
          <a:gs pos="0">
            <a:schemeClr val="dk1">
              <a:lumMod val="50000"/>
              <a:lumOff val="50000"/>
            </a:schemeClr>
          </a:gs>
          <a:gs pos="100000">
            <a:schemeClr val="dk1">
              <a:lumMod val="85000"/>
              <a:lumOff val="15000"/>
            </a:schemeClr>
          </a:gs>
        </a:gsLst>
        <a:lin ang="5400000" scaled="0"/>
      </a:gradFill>
    </cs:defRPr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32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 cap="none" spc="0" normalizeH="0" baseline="0"/>
  </cs:categoryAxis>
  <cs:chartArea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lt1"/>
      </a:solidFill>
      <a:ln w="1587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064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  <a:alpha val="54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  <a:alpha val="51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plotArea>
  <cs:plotArea3D>
    <cs:lnRef idx="0"/>
    <cs:fillRef idx="0"/>
    <cs:effectRef idx="0"/>
    <cs:fontRef idx="minor">
      <a:schemeClr val="dk1"/>
    </cs:fontRef>
    <cs:spPr>
      <a:solidFill>
        <a:schemeClr val="lt1"/>
      </a:solidFill>
    </cs:spPr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dk1">
        <a:lumMod val="50000"/>
        <a:lumOff val="50000"/>
      </a:schemeClr>
    </cs:fontRef>
    <cs:defRPr sz="2128" b="1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34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330" kern="1200"/>
  </cs:categoryAxis>
  <cs:chartArea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cs:styleClr val="auto"/>
    </cs:fontRef>
    <cs:spPr/>
    <cs:defRPr sz="1197" b="1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 w="9575">
        <a:solidFill>
          <a:schemeClr val="lt1">
            <a:lumMod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19050" cap="rnd" cmpd="sng" algn="ctr">
        <a:solidFill>
          <a:schemeClr val="phClr">
            <a:shade val="95000"/>
            <a:satMod val="105000"/>
          </a:schemeClr>
        </a:solidFill>
        <a:round/>
      </a:ln>
    </cs:spPr>
  </cs:dataPointLine>
  <cs:dataPointMarker>
    <cs:lnRef idx="0"/>
    <cs:fillRef idx="0"/>
    <cs:effectRef idx="0"/>
    <cs:fontRef idx="minor">
      <a:schemeClr val="dk1"/>
    </cs:fontRef>
    <cs:spPr>
      <a:solidFill>
        <a:schemeClr val="lt1"/>
      </a:solidFill>
    </cs:spPr>
  </cs:dataPointMarker>
  <cs:dataPointMarkerLayout symbol="circle" size="17"/>
  <cs:dataPointWireframe>
    <cs:lnRef idx="0">
      <cs:styleClr val="auto"/>
    </cs:lnRef>
    <cs:fillRef idx="1"/>
    <cs:effectRef idx="0"/>
    <cs:fontRef idx="minor">
      <a:schemeClr val="dk1"/>
    </cs:fontRef>
    <cs:spPr>
      <a:ln w="9525">
        <a:solidFill>
          <a:schemeClr val="phClr"/>
        </a:solidFill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>
        <a:solidFill>
          <a:schemeClr val="dk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dk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>
        <a:solidFill>
          <a:schemeClr val="dk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dk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</a:ln>
    </cs:spPr>
  </cs:seriesLine>
  <cs:title>
    <cs:lnRef idx="0"/>
    <cs:fillRef idx="0"/>
    <cs:effectRef idx="0"/>
    <cs:fontRef idx="minor">
      <a:schemeClr val="dk1"/>
    </cs:fontRef>
    <cs:defRPr sz="1915" b="0" kern="1200" cap="all" spc="0" baseline="0">
      <a:gradFill>
        <a:gsLst>
          <a:gs pos="0">
            <a:schemeClr val="dk1">
              <a:lumMod val="50000"/>
              <a:lumOff val="50000"/>
            </a:schemeClr>
          </a:gs>
          <a:gs pos="100000">
            <a:schemeClr val="dk1">
              <a:lumMod val="85000"/>
              <a:lumOff val="15000"/>
            </a:schemeClr>
          </a:gs>
        </a:gsLst>
        <a:lin ang="5400000" scaled="0"/>
      </a:gradFill>
    </cs:defRPr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232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 cap="none" spc="0" normalizeH="0" baseline="0"/>
  </cs:categoryAxis>
  <cs:chartArea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lt1"/>
      </a:solidFill>
      <a:ln w="1587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064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  <a:alpha val="54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  <a:alpha val="51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plotArea>
  <cs:plotArea3D>
    <cs:lnRef idx="0"/>
    <cs:fillRef idx="0"/>
    <cs:effectRef idx="0"/>
    <cs:fontRef idx="minor">
      <a:schemeClr val="dk1"/>
    </cs:fontRef>
    <cs:spPr>
      <a:solidFill>
        <a:schemeClr val="lt1"/>
      </a:solidFill>
    </cs:spPr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dk1">
        <a:lumMod val="50000"/>
        <a:lumOff val="50000"/>
      </a:schemeClr>
    </cs:fontRef>
    <cs:defRPr sz="2128" b="1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8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 cap="none" spc="0" normalizeH="0" baseline="0"/>
  </cs:categoryAxis>
  <cs:chartArea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lt1"/>
      </a:solidFill>
      <a:ln w="1587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064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plotArea>
  <cs:plotArea3D>
    <cs:lnRef idx="0"/>
    <cs:fillRef idx="0"/>
    <cs:effectRef idx="0"/>
    <cs:fontRef idx="minor">
      <a:schemeClr val="dk1"/>
    </cs:fontRef>
    <cs:spPr>
      <a:solidFill>
        <a:schemeClr val="lt1"/>
      </a:solidFill>
    </cs:spPr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dk1">
        <a:lumMod val="50000"/>
        <a:lumOff val="50000"/>
      </a:schemeClr>
    </cs:fontRef>
    <cs:defRPr sz="2128" b="1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F8D35A-1065-43D4-AAC5-0C933433EC88}" type="datetimeFigureOut">
              <a:rPr lang="en-US" smtClean="0"/>
              <a:t>6/23/2020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95770D-C1F3-415F-8E89-87487B2BDA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21350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95770D-C1F3-415F-8E89-87487B2BDA5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9501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95770D-C1F3-415F-8E89-87487B2BDA5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5694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95770D-C1F3-415F-8E89-87487B2BDA56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480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95770D-C1F3-415F-8E89-87487B2BDA5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7958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95770D-C1F3-415F-8E89-87487B2BDA56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5927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95770D-C1F3-415F-8E89-87487B2BDA56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6080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95770D-C1F3-415F-8E89-87487B2BDA56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8264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Because there was very little related work published on this particular subject and I did not intended to analyze work on different object (other than tunnels I mean), I choose to extend a little the research.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95770D-C1F3-415F-8E89-87487B2BDA56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9566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95770D-C1F3-415F-8E89-87487B2BDA56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2800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95770D-C1F3-415F-8E89-87487B2BDA56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0230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Because there was very little related work published on this particular subject and I did not intended to analyze work on different object (other than tunnels I mean), I choose to extend a little the research.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95770D-C1F3-415F-8E89-87487B2BDA56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6396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95770D-C1F3-415F-8E89-87487B2BDA5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23853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95770D-C1F3-415F-8E89-87487B2BDA56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0380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95770D-C1F3-415F-8E89-87487B2BDA56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118032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We observed where the false positives are using the visualization technique</a:t>
            </a:r>
          </a:p>
          <a:p>
            <a:r>
              <a:rPr lang="en-US" baseline="0" dirty="0"/>
              <a:t>Most of them appeared in 3 situation, one of which was while passing under bridges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95770D-C1F3-415F-8E89-87487B2BDA56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11665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95770D-C1F3-415F-8E89-87487B2BDA56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40136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95770D-C1F3-415F-8E89-87487B2BDA56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571061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95770D-C1F3-415F-8E89-87487B2BDA56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09007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95770D-C1F3-415F-8E89-87487B2BDA56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50396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Because there was very little related work published on this particular subject and I did not intended to analyze work on different object (other than tunnels I mean), I choose to extend a little the research.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95770D-C1F3-415F-8E89-87487B2BDA56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02602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95770D-C1F3-415F-8E89-87487B2BDA56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33974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95770D-C1F3-415F-8E89-87487B2BDA56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6192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In modern vehicles the computer on board has access to all the subsystems of the car. </a:t>
            </a:r>
          </a:p>
          <a:p>
            <a:r>
              <a:rPr lang="en-US" dirty="0"/>
              <a:t>How can we USE the tunnel information directly </a:t>
            </a:r>
          </a:p>
          <a:p>
            <a:r>
              <a:rPr lang="en-US" dirty="0"/>
              <a:t>-calibrating the camera, ultrasonic sensor, light sensor </a:t>
            </a:r>
            <a:r>
              <a:rPr lang="en-US" dirty="0" err="1"/>
              <a:t>etc</a:t>
            </a:r>
            <a:r>
              <a:rPr lang="en-US" dirty="0"/>
              <a:t> (camera blindness on sudden brightness changes)</a:t>
            </a:r>
          </a:p>
          <a:p>
            <a:r>
              <a:rPr lang="en-US" dirty="0"/>
              <a:t>-tunnel pollution, keep clean air inside</a:t>
            </a:r>
          </a:p>
          <a:p>
            <a:r>
              <a:rPr lang="en-US" dirty="0"/>
              <a:t>-lights on and well calibrated, not to point directly to other drivers and blind them</a:t>
            </a:r>
          </a:p>
          <a:p>
            <a:r>
              <a:rPr lang="en-US" dirty="0"/>
              <a:t>-adjust temperature to avoid dew/vapor inside the car and on the screens</a:t>
            </a:r>
          </a:p>
          <a:p>
            <a:r>
              <a:rPr lang="en-US" dirty="0"/>
              <a:t>-stop the windscreen for economy</a:t>
            </a:r>
          </a:p>
          <a:p>
            <a:r>
              <a:rPr lang="en-US" dirty="0"/>
              <a:t>-if we are talking about autonomous driving, speed can be adjusted, overtaking seized etc.</a:t>
            </a:r>
          </a:p>
          <a:p>
            <a:r>
              <a:rPr lang="en-US" dirty="0"/>
              <a:t>-to respect height, weights limitations of a tunnel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95770D-C1F3-415F-8E89-87487B2BDA5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42669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95770D-C1F3-415F-8E89-87487B2BDA56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79577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95770D-C1F3-415F-8E89-87487B2BDA56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70549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95770D-C1F3-415F-8E89-87487B2BDA56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5504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Because there was very little related work published on this particular subject and I did not intended to analyze work on different object (other than tunnels I mean), I choose to extend a little the research.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95770D-C1F3-415F-8E89-87487B2BDA5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1105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-5 other works</a:t>
            </a:r>
          </a:p>
          <a:p>
            <a:r>
              <a:rPr lang="en-US" dirty="0"/>
              <a:t>-2 of them we are going to further analyze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95770D-C1F3-415F-8E89-87487B2BDA5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7125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Because there was very little related work published on this particular subject and I did not intended to analyze work on different object (other than tunnels I mean), I choose to extend a little the research.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95770D-C1F3-415F-8E89-87487B2BDA5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6869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One individual independent project on each component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95770D-C1F3-415F-8E89-87487B2BDA5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5557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Running the first simple project</a:t>
            </a:r>
            <a:r>
              <a:rPr lang="en-US" baseline="0" dirty="0"/>
              <a:t>s on the server</a:t>
            </a:r>
          </a:p>
          <a:p>
            <a:r>
              <a:rPr lang="en-US" baseline="0" dirty="0"/>
              <a:t>-----</a:t>
            </a:r>
          </a:p>
          <a:p>
            <a:r>
              <a:rPr lang="en-US" baseline="0" dirty="0" err="1"/>
              <a:t>Intelegere</a:t>
            </a:r>
            <a:r>
              <a:rPr lang="en-US" baseline="0" dirty="0"/>
              <a:t> </a:t>
            </a:r>
            <a:r>
              <a:rPr lang="en-US" baseline="0" dirty="0" err="1"/>
              <a:t>mobaxterm</a:t>
            </a:r>
            <a:endParaRPr lang="en-US" baseline="0" dirty="0"/>
          </a:p>
          <a:p>
            <a:r>
              <a:rPr lang="en-US" baseline="0" dirty="0" err="1"/>
              <a:t>Pregatire</a:t>
            </a:r>
            <a:r>
              <a:rPr lang="en-US" baseline="0" dirty="0"/>
              <a:t> environment anaconda, </a:t>
            </a:r>
            <a:r>
              <a:rPr lang="en-US" baseline="0" dirty="0" err="1"/>
              <a:t>keras</a:t>
            </a:r>
            <a:endParaRPr lang="en-US" baseline="0" dirty="0"/>
          </a:p>
          <a:p>
            <a:r>
              <a:rPr lang="en-US" baseline="0" dirty="0" err="1"/>
              <a:t>Rulare</a:t>
            </a:r>
            <a:r>
              <a:rPr lang="en-US" baseline="0" dirty="0"/>
              <a:t> </a:t>
            </a:r>
            <a:r>
              <a:rPr lang="en-US" baseline="0" dirty="0" err="1"/>
              <a:t>pe</a:t>
            </a:r>
            <a:r>
              <a:rPr lang="en-US" baseline="0" dirty="0"/>
              <a:t> un processor </a:t>
            </a:r>
            <a:r>
              <a:rPr lang="en-US" baseline="0" dirty="0" err="1"/>
              <a:t>si</a:t>
            </a:r>
            <a:r>
              <a:rPr lang="en-US" baseline="0" dirty="0"/>
              <a:t> un </a:t>
            </a:r>
            <a:r>
              <a:rPr lang="en-US" baseline="0" dirty="0" err="1"/>
              <a:t>gpu</a:t>
            </a:r>
            <a:r>
              <a:rPr lang="en-US" baseline="0" dirty="0"/>
              <a:t> </a:t>
            </a:r>
          </a:p>
          <a:p>
            <a:r>
              <a:rPr lang="en-US" baseline="0" dirty="0" err="1"/>
              <a:t>Salvare</a:t>
            </a:r>
            <a:r>
              <a:rPr lang="en-US" baseline="0" dirty="0"/>
              <a:t> model </a:t>
            </a:r>
            <a:r>
              <a:rPr lang="en-US" baseline="0" dirty="0" err="1"/>
              <a:t>si</a:t>
            </a:r>
            <a:r>
              <a:rPr lang="en-US" baseline="0" dirty="0"/>
              <a:t> transfer de date </a:t>
            </a:r>
            <a:r>
              <a:rPr lang="en-US" baseline="0" dirty="0" err="1"/>
              <a:t>dintre</a:t>
            </a:r>
            <a:r>
              <a:rPr lang="en-US" baseline="0" dirty="0"/>
              <a:t> pc </a:t>
            </a:r>
            <a:r>
              <a:rPr lang="en-US" baseline="0" dirty="0" err="1"/>
              <a:t>si</a:t>
            </a:r>
            <a:r>
              <a:rPr lang="en-US" baseline="0" dirty="0"/>
              <a:t> server</a:t>
            </a:r>
          </a:p>
          <a:p>
            <a:r>
              <a:rPr lang="en-US" baseline="0" dirty="0" err="1"/>
              <a:t>Folosire</a:t>
            </a:r>
            <a:r>
              <a:rPr lang="en-US" baseline="0" dirty="0"/>
              <a:t> </a:t>
            </a:r>
            <a:r>
              <a:rPr lang="en-US" baseline="0" dirty="0" err="1"/>
              <a:t>tmux</a:t>
            </a:r>
            <a:r>
              <a:rPr lang="en-US" baseline="0" dirty="0"/>
              <a:t> , in special </a:t>
            </a:r>
            <a:r>
              <a:rPr lang="en-US" baseline="0" dirty="0" err="1"/>
              <a:t>sesiuni</a:t>
            </a:r>
            <a:endParaRPr lang="en-US" baseline="0" dirty="0"/>
          </a:p>
          <a:p>
            <a:r>
              <a:rPr lang="en-US" baseline="0" dirty="0" err="1"/>
              <a:t>Rulare</a:t>
            </a:r>
            <a:r>
              <a:rPr lang="en-US" baseline="0" dirty="0"/>
              <a:t>, </a:t>
            </a:r>
            <a:r>
              <a:rPr lang="en-US" baseline="0" dirty="0" err="1"/>
              <a:t>actualizare</a:t>
            </a:r>
            <a:r>
              <a:rPr lang="en-US" baseline="0" dirty="0"/>
              <a:t> automata </a:t>
            </a:r>
            <a:r>
              <a:rPr lang="en-US" baseline="0" dirty="0" err="1"/>
              <a:t>folosind</a:t>
            </a:r>
            <a:r>
              <a:rPr lang="en-US" baseline="0" dirty="0"/>
              <a:t> ide-</a:t>
            </a:r>
            <a:r>
              <a:rPr lang="en-US" baseline="0" dirty="0" err="1"/>
              <a:t>ul</a:t>
            </a:r>
            <a:r>
              <a:rPr lang="en-US" baseline="0" dirty="0"/>
              <a:t> de la </a:t>
            </a:r>
            <a:r>
              <a:rPr lang="en-US" baseline="0" dirty="0" err="1"/>
              <a:t>pycharm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95770D-C1F3-415F-8E89-87487B2BDA5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8139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Because there was very little related work published on this particular subject and I did not intended to analyze work on different object (other than tunnels I mean), I choose to extend a little the research.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95770D-C1F3-415F-8E89-87487B2BDA5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4545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513EC3B-D106-40B5-A781-429938901F48}" type="datetimeFigureOut">
              <a:rPr lang="en-US" smtClean="0"/>
              <a:t>6/23/2020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9AE3C89F-E270-4488-B20E-C2F85EB2CC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62245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3EC3B-D106-40B5-A781-429938901F48}" type="datetimeFigureOut">
              <a:rPr lang="en-US" smtClean="0"/>
              <a:t>6/23/2020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3C89F-E270-4488-B20E-C2F85EB2CC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703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3EC3B-D106-40B5-A781-429938901F48}" type="datetimeFigureOut">
              <a:rPr lang="en-US" smtClean="0"/>
              <a:t>6/23/2020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3C89F-E270-4488-B20E-C2F85EB2CC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4744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3EC3B-D106-40B5-A781-429938901F48}" type="datetimeFigureOut">
              <a:rPr lang="en-US" smtClean="0"/>
              <a:t>6/23/2020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3C89F-E270-4488-B20E-C2F85EB2CC80}" type="slidenum">
              <a:rPr lang="en-US" smtClean="0"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621823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3EC3B-D106-40B5-A781-429938901F48}" type="datetimeFigureOut">
              <a:rPr lang="en-US" smtClean="0"/>
              <a:t>6/23/2020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3C89F-E270-4488-B20E-C2F85EB2CC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9403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3EC3B-D106-40B5-A781-429938901F48}" type="datetimeFigureOut">
              <a:rPr lang="en-US" smtClean="0"/>
              <a:t>6/23/2020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3C89F-E270-4488-B20E-C2F85EB2CC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6283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3EC3B-D106-40B5-A781-429938901F48}" type="datetimeFigureOut">
              <a:rPr lang="en-US" smtClean="0"/>
              <a:t>6/23/2020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3C89F-E270-4488-B20E-C2F85EB2CC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8846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3EC3B-D106-40B5-A781-429938901F48}" type="datetimeFigureOut">
              <a:rPr lang="en-US" smtClean="0"/>
              <a:t>6/23/2020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3C89F-E270-4488-B20E-C2F85EB2CC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9321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3EC3B-D106-40B5-A781-429938901F48}" type="datetimeFigureOut">
              <a:rPr lang="en-US" smtClean="0"/>
              <a:t>6/23/2020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3C89F-E270-4488-B20E-C2F85EB2CC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9704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3EC3B-D106-40B5-A781-429938901F48}" type="datetimeFigureOut">
              <a:rPr lang="en-US" smtClean="0"/>
              <a:t>6/23/2020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3C89F-E270-4488-B20E-C2F85EB2CC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5306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3EC3B-D106-40B5-A781-429938901F48}" type="datetimeFigureOut">
              <a:rPr lang="en-US" smtClean="0"/>
              <a:t>6/23/2020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3C89F-E270-4488-B20E-C2F85EB2CC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2251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3EC3B-D106-40B5-A781-429938901F48}" type="datetimeFigureOut">
              <a:rPr lang="en-US" smtClean="0"/>
              <a:t>6/23/2020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3C89F-E270-4488-B20E-C2F85EB2CC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67525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3EC3B-D106-40B5-A781-429938901F48}" type="datetimeFigureOut">
              <a:rPr lang="en-US" smtClean="0"/>
              <a:t>6/23/2020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3C89F-E270-4488-B20E-C2F85EB2CC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72717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3EC3B-D106-40B5-A781-429938901F48}" type="datetimeFigureOut">
              <a:rPr lang="en-US" smtClean="0"/>
              <a:t>6/23/2020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3C89F-E270-4488-B20E-C2F85EB2CC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5286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3EC3B-D106-40B5-A781-429938901F48}" type="datetimeFigureOut">
              <a:rPr lang="en-US" smtClean="0"/>
              <a:t>6/23/2020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3C89F-E270-4488-B20E-C2F85EB2CC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816241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3EC3B-D106-40B5-A781-429938901F48}" type="datetimeFigureOut">
              <a:rPr lang="en-US" smtClean="0"/>
              <a:t>6/23/2020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3C89F-E270-4488-B20E-C2F85EB2CC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82233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3EC3B-D106-40B5-A781-429938901F48}" type="datetimeFigureOut">
              <a:rPr lang="en-US" smtClean="0"/>
              <a:t>6/23/2020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3C89F-E270-4488-B20E-C2F85EB2CC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5682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13EC3B-D106-40B5-A781-429938901F48}" type="datetimeFigureOut">
              <a:rPr lang="en-US" smtClean="0"/>
              <a:t>6/23/2020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E3C89F-E270-4488-B20E-C2F85EB2CC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8738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  <p:sldLayoutId id="2147483756" r:id="rId12"/>
    <p:sldLayoutId id="2147483757" r:id="rId13"/>
    <p:sldLayoutId id="2147483758" r:id="rId14"/>
    <p:sldLayoutId id="2147483759" r:id="rId15"/>
    <p:sldLayoutId id="2147483760" r:id="rId16"/>
    <p:sldLayoutId id="2147483761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30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jpeg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sv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12" Type="http://schemas.openxmlformats.org/officeDocument/2006/relationships/image" Target="../media/image52.sv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11" Type="http://schemas.openxmlformats.org/officeDocument/2006/relationships/image" Target="../media/image33.png"/><Relationship Id="rId5" Type="http://schemas.openxmlformats.org/officeDocument/2006/relationships/image" Target="../media/image46.png"/><Relationship Id="rId10" Type="http://schemas.openxmlformats.org/officeDocument/2006/relationships/image" Target="../media/image51.svg"/><Relationship Id="rId4" Type="http://schemas.openxmlformats.org/officeDocument/2006/relationships/image" Target="../media/image45.png"/><Relationship Id="rId9" Type="http://schemas.openxmlformats.org/officeDocument/2006/relationships/image" Target="../media/image5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svg"/><Relationship Id="rId4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emf"/><Relationship Id="rId4" Type="http://schemas.openxmlformats.org/officeDocument/2006/relationships/image" Target="../media/image55.sv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6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5.xml"/><Relationship Id="rId5" Type="http://schemas.openxmlformats.org/officeDocument/2006/relationships/chart" Target="../charts/chart4.xml"/><Relationship Id="rId4" Type="http://schemas.openxmlformats.org/officeDocument/2006/relationships/chart" Target="../charts/char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70.png"/><Relationship Id="rId5" Type="http://schemas.openxmlformats.org/officeDocument/2006/relationships/chart" Target="../charts/chart6.xml"/><Relationship Id="rId4" Type="http://schemas.openxmlformats.org/officeDocument/2006/relationships/notesSlide" Target="../notesSlides/notesSlide29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79.png"/><Relationship Id="rId4" Type="http://schemas.openxmlformats.org/officeDocument/2006/relationships/image" Target="../media/image78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80.png"/><Relationship Id="rId4" Type="http://schemas.openxmlformats.org/officeDocument/2006/relationships/notesSlide" Target="../notesSlides/notesSlide3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3.mp4"/><Relationship Id="rId1" Type="http://schemas.openxmlformats.org/officeDocument/2006/relationships/video" Target="NULL" TargetMode="External"/><Relationship Id="rId5" Type="http://schemas.openxmlformats.org/officeDocument/2006/relationships/image" Target="../media/image81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12" Type="http://schemas.microsoft.com/office/2007/relationships/hdphoto" Target="../media/hdphoto5.wd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11.png"/><Relationship Id="rId5" Type="http://schemas.openxmlformats.org/officeDocument/2006/relationships/image" Target="../media/image8.png"/><Relationship Id="rId15" Type="http://schemas.openxmlformats.org/officeDocument/2006/relationships/image" Target="../media/image13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10.png"/><Relationship Id="rId14" Type="http://schemas.microsoft.com/office/2007/relationships/hdphoto" Target="../media/hdphoto6.wdp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49160" y="1765156"/>
            <a:ext cx="8791575" cy="2387600"/>
          </a:xfrm>
        </p:spPr>
        <p:txBody>
          <a:bodyPr>
            <a:normAutofit fontScale="90000"/>
          </a:bodyPr>
          <a:lstStyle/>
          <a:p>
            <a:r>
              <a:rPr lang="en-US" dirty="0"/>
              <a:t>AUTOMOTIVE INTELLIGENT SYSTEMS:</a:t>
            </a:r>
            <a:br>
              <a:rPr lang="en-US" dirty="0"/>
            </a:br>
            <a:br>
              <a:rPr lang="en-US" dirty="0"/>
            </a:br>
            <a:r>
              <a:rPr lang="en-US" dirty="0"/>
              <a:t>TUNNEL RECOGNITION</a:t>
            </a:r>
            <a:br>
              <a:rPr lang="en-US" dirty="0"/>
            </a:br>
            <a:r>
              <a:rPr lang="en-US" dirty="0"/>
              <a:t>USING DEEP LEARNING TECHNIQUES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49161" y="4152756"/>
            <a:ext cx="8791575" cy="1655762"/>
          </a:xfrm>
        </p:spPr>
        <p:txBody>
          <a:bodyPr/>
          <a:lstStyle/>
          <a:p>
            <a:r>
              <a:rPr lang="en-US" dirty="0"/>
              <a:t>Radu </a:t>
            </a:r>
            <a:r>
              <a:rPr lang="en-US" dirty="0" err="1"/>
              <a:t>galan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2848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53075289-A8FE-4429-840D-8871356D6324}"/>
              </a:ext>
            </a:extLst>
          </p:cNvPr>
          <p:cNvSpPr txBox="1">
            <a:spLocks/>
          </p:cNvSpPr>
          <p:nvPr/>
        </p:nvSpPr>
        <p:spPr>
          <a:xfrm>
            <a:off x="1464144" y="312921"/>
            <a:ext cx="9127656" cy="1363245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Fast Vision-Based Road Tunnel Detection</a:t>
            </a:r>
            <a:endParaRPr lang="en-US" sz="4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3583DC-3EBA-4515-9744-22100F7E3925}"/>
              </a:ext>
            </a:extLst>
          </p:cNvPr>
          <p:cNvSpPr txBox="1"/>
          <p:nvPr/>
        </p:nvSpPr>
        <p:spPr>
          <a:xfrm>
            <a:off x="1816342" y="2189796"/>
            <a:ext cx="82448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M., B., A., B., G., B., &amp; L., M. (2011). Fast Vision-Based Road Tunnel Detection. In </a:t>
            </a:r>
            <a:r>
              <a:rPr lang="en-US" i="1" dirty="0"/>
              <a:t>Image Analysis and Processing.</a:t>
            </a:r>
            <a:r>
              <a:rPr lang="en-US" dirty="0"/>
              <a:t> Berlin, Heidelberg: Springer</a:t>
            </a:r>
            <a:endParaRPr lang="en-US" sz="3200" dirty="0"/>
          </a:p>
        </p:txBody>
      </p:sp>
      <p:pic>
        <p:nvPicPr>
          <p:cNvPr id="2052" name="Picture 4" descr="University of Parma - Food Integrity 2020">
            <a:extLst>
              <a:ext uri="{FF2B5EF4-FFF2-40B4-BE49-F238E27FC236}">
                <a16:creationId xmlns:a16="http://schemas.microsoft.com/office/drawing/2014/main" id="{980D5906-C80A-4238-B1EE-709FFDB815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250" y="3349757"/>
            <a:ext cx="2857500" cy="259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9345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53075289-A8FE-4429-840D-8871356D6324}"/>
              </a:ext>
            </a:extLst>
          </p:cNvPr>
          <p:cNvSpPr txBox="1">
            <a:spLocks/>
          </p:cNvSpPr>
          <p:nvPr/>
        </p:nvSpPr>
        <p:spPr>
          <a:xfrm>
            <a:off x="1464144" y="312921"/>
            <a:ext cx="9127656" cy="1363245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Fast Vision-Based Road Tunnel Detection</a:t>
            </a:r>
            <a:endParaRPr lang="en-US" sz="4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8C7BA12-DF27-4AF3-8BB4-96AE5A6AC97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620009" y="2342615"/>
            <a:ext cx="6565765" cy="3235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964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53075289-A8FE-4429-840D-8871356D6324}"/>
              </a:ext>
            </a:extLst>
          </p:cNvPr>
          <p:cNvSpPr txBox="1">
            <a:spLocks/>
          </p:cNvSpPr>
          <p:nvPr/>
        </p:nvSpPr>
        <p:spPr>
          <a:xfrm>
            <a:off x="1464144" y="312921"/>
            <a:ext cx="9127656" cy="1363245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Fast Vision-Based Road Tunnel Detection</a:t>
            </a:r>
            <a:endParaRPr lang="en-US" sz="4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C2E5BB-DDF8-4237-BE60-1C69F3225D7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630680" y="2407284"/>
            <a:ext cx="8487848" cy="314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623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53075289-A8FE-4429-840D-8871356D6324}"/>
              </a:ext>
            </a:extLst>
          </p:cNvPr>
          <p:cNvSpPr txBox="1">
            <a:spLocks/>
          </p:cNvSpPr>
          <p:nvPr/>
        </p:nvSpPr>
        <p:spPr>
          <a:xfrm>
            <a:off x="1464144" y="312921"/>
            <a:ext cx="9127656" cy="1363245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Fast Vision-Based Road Tunnel Detection</a:t>
            </a:r>
            <a:endParaRPr lang="en-US" sz="4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F4A582-1D30-4485-A358-DFD371D5708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550590" y="2182812"/>
            <a:ext cx="9090820" cy="2907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366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53075289-A8FE-4429-840D-8871356D6324}"/>
              </a:ext>
            </a:extLst>
          </p:cNvPr>
          <p:cNvSpPr txBox="1">
            <a:spLocks/>
          </p:cNvSpPr>
          <p:nvPr/>
        </p:nvSpPr>
        <p:spPr>
          <a:xfrm>
            <a:off x="1464144" y="312921"/>
            <a:ext cx="9127656" cy="1363245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Road Tunnel Entrance Recognition System </a:t>
            </a:r>
            <a:endParaRPr lang="en-US" sz="4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58CBE7-96A4-469A-857D-6AD70D2F72CC}"/>
              </a:ext>
            </a:extLst>
          </p:cNvPr>
          <p:cNvSpPr txBox="1"/>
          <p:nvPr/>
        </p:nvSpPr>
        <p:spPr>
          <a:xfrm>
            <a:off x="1973580" y="3316069"/>
            <a:ext cx="824484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Christoffer</a:t>
            </a:r>
            <a:r>
              <a:rPr lang="en-US" dirty="0"/>
              <a:t>, N. (2009). </a:t>
            </a:r>
            <a:r>
              <a:rPr lang="en-US" i="1" dirty="0"/>
              <a:t>Road Tunnel Entrance - master thesis.</a:t>
            </a:r>
            <a:r>
              <a:rPr lang="en-US" dirty="0"/>
              <a:t> Oslo: University of Oslo.</a:t>
            </a:r>
          </a:p>
          <a:p>
            <a:pPr algn="ctr"/>
            <a:endParaRPr lang="en-US" sz="3200" dirty="0"/>
          </a:p>
        </p:txBody>
      </p:sp>
      <p:pic>
        <p:nvPicPr>
          <p:cNvPr id="1026" name="Picture 2" descr="University of Oslo - Wikipedia">
            <a:extLst>
              <a:ext uri="{FF2B5EF4-FFF2-40B4-BE49-F238E27FC236}">
                <a16:creationId xmlns:a16="http://schemas.microsoft.com/office/drawing/2014/main" id="{2ADC4038-A7CF-41AF-8D64-0EB413529F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0585" y="3746956"/>
            <a:ext cx="3010829" cy="3010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0704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53075289-A8FE-4429-840D-8871356D6324}"/>
              </a:ext>
            </a:extLst>
          </p:cNvPr>
          <p:cNvSpPr txBox="1">
            <a:spLocks/>
          </p:cNvSpPr>
          <p:nvPr/>
        </p:nvSpPr>
        <p:spPr>
          <a:xfrm>
            <a:off x="1464144" y="312921"/>
            <a:ext cx="9127656" cy="1363245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Road Tunnel Entrance Recognition System </a:t>
            </a:r>
            <a:endParaRPr lang="en-US" sz="4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7E80B40-D5C8-49AD-AB25-E6B1223EFB8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840230" y="1985327"/>
            <a:ext cx="5170170" cy="40157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158CBE7-96A4-469A-857D-6AD70D2F72CC}"/>
              </a:ext>
            </a:extLst>
          </p:cNvPr>
          <p:cNvSpPr txBox="1"/>
          <p:nvPr/>
        </p:nvSpPr>
        <p:spPr>
          <a:xfrm>
            <a:off x="8016240" y="2621280"/>
            <a:ext cx="257556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Tunnel arch detection</a:t>
            </a:r>
          </a:p>
        </p:txBody>
      </p:sp>
    </p:spTree>
    <p:extLst>
      <p:ext uri="{BB962C8B-B14F-4D97-AF65-F5344CB8AC3E}">
        <p14:creationId xmlns:p14="http://schemas.microsoft.com/office/powerpoint/2010/main" val="968835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53075289-A8FE-4429-840D-8871356D6324}"/>
              </a:ext>
            </a:extLst>
          </p:cNvPr>
          <p:cNvSpPr txBox="1">
            <a:spLocks/>
          </p:cNvSpPr>
          <p:nvPr/>
        </p:nvSpPr>
        <p:spPr>
          <a:xfrm>
            <a:off x="1464144" y="312921"/>
            <a:ext cx="9127656" cy="1363245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Road Tunnel Entrance Recognition System </a:t>
            </a:r>
            <a:endParaRPr lang="en-US" sz="4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58CBE7-96A4-469A-857D-6AD70D2F72CC}"/>
              </a:ext>
            </a:extLst>
          </p:cNvPr>
          <p:cNvSpPr txBox="1"/>
          <p:nvPr/>
        </p:nvSpPr>
        <p:spPr>
          <a:xfrm>
            <a:off x="8016240" y="2621280"/>
            <a:ext cx="257556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Consecutive tunnel lights</a:t>
            </a:r>
            <a:endParaRPr lang="en-US" sz="4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070CD7E-CBBE-4A70-9059-32FEA665B2B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295400" y="2127884"/>
            <a:ext cx="5684520" cy="3739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024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53075289-A8FE-4429-840D-8871356D6324}"/>
              </a:ext>
            </a:extLst>
          </p:cNvPr>
          <p:cNvSpPr txBox="1">
            <a:spLocks/>
          </p:cNvSpPr>
          <p:nvPr/>
        </p:nvSpPr>
        <p:spPr>
          <a:xfrm>
            <a:off x="1464144" y="312921"/>
            <a:ext cx="9127656" cy="1363245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Road Tunnel Entrance Recognition System </a:t>
            </a:r>
            <a:endParaRPr lang="en-US" sz="4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58CBE7-96A4-469A-857D-6AD70D2F72CC}"/>
              </a:ext>
            </a:extLst>
          </p:cNvPr>
          <p:cNvSpPr txBox="1"/>
          <p:nvPr/>
        </p:nvSpPr>
        <p:spPr>
          <a:xfrm>
            <a:off x="3825240" y="5388022"/>
            <a:ext cx="5867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Elliptic black hole</a:t>
            </a:r>
            <a:endParaRPr lang="en-US" sz="8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AD3C26-364C-4CCC-A0E5-3CDE0AF347E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464144" y="2111106"/>
            <a:ext cx="7603656" cy="3076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497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53075289-A8FE-4429-840D-8871356D6324}"/>
              </a:ext>
            </a:extLst>
          </p:cNvPr>
          <p:cNvSpPr txBox="1">
            <a:spLocks/>
          </p:cNvSpPr>
          <p:nvPr/>
        </p:nvSpPr>
        <p:spPr>
          <a:xfrm>
            <a:off x="1464144" y="312921"/>
            <a:ext cx="9127656" cy="1363245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Road Tunnel Entrance Recognition System </a:t>
            </a:r>
            <a:endParaRPr lang="en-US" sz="4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58CBE7-96A4-469A-857D-6AD70D2F72CC}"/>
              </a:ext>
            </a:extLst>
          </p:cNvPr>
          <p:cNvSpPr txBox="1"/>
          <p:nvPr/>
        </p:nvSpPr>
        <p:spPr>
          <a:xfrm>
            <a:off x="3764280" y="5060901"/>
            <a:ext cx="60045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Template matching</a:t>
            </a:r>
            <a:endParaRPr lang="en-US" sz="8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6D4AAE-EE6C-4662-AEB1-C6910629D25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518837" y="2062595"/>
            <a:ext cx="9018270" cy="2732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796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53075289-A8FE-4429-840D-8871356D6324}"/>
              </a:ext>
            </a:extLst>
          </p:cNvPr>
          <p:cNvSpPr txBox="1">
            <a:spLocks/>
          </p:cNvSpPr>
          <p:nvPr/>
        </p:nvSpPr>
        <p:spPr>
          <a:xfrm>
            <a:off x="1464144" y="312921"/>
            <a:ext cx="9127656" cy="1363245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Tunnel detecting device for vehicle </a:t>
            </a:r>
            <a:endParaRPr lang="en-US" sz="4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8940CE-9641-4602-AE0F-8DD35529301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045097" y="2068830"/>
            <a:ext cx="5759405" cy="402717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7925C98-7182-413C-9177-C94E75E09C55}"/>
              </a:ext>
            </a:extLst>
          </p:cNvPr>
          <p:cNvSpPr txBox="1"/>
          <p:nvPr/>
        </p:nvSpPr>
        <p:spPr>
          <a:xfrm>
            <a:off x="746760" y="3124200"/>
            <a:ext cx="38557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Takeshi, T. (2005-2006). </a:t>
            </a:r>
            <a:r>
              <a:rPr lang="en-US" i="1" dirty="0"/>
              <a:t>Tunnel detecting device for vehicle and light control device for vehicle.</a:t>
            </a:r>
            <a:r>
              <a:rPr lang="en-US" dirty="0"/>
              <a:t> USA: United States Patent Service</a:t>
            </a:r>
          </a:p>
        </p:txBody>
      </p:sp>
    </p:spTree>
    <p:extLst>
      <p:ext uri="{BB962C8B-B14F-4D97-AF65-F5344CB8AC3E}">
        <p14:creationId xmlns:p14="http://schemas.microsoft.com/office/powerpoint/2010/main" val="3464911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3CF08E-AF0A-447D-B11E-50FB664A46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  <a:p>
            <a:r>
              <a:rPr lang="en-US" dirty="0"/>
              <a:t>State of the art</a:t>
            </a:r>
          </a:p>
          <a:p>
            <a:r>
              <a:rPr lang="en-US" dirty="0"/>
              <a:t>Architecture and implementation</a:t>
            </a:r>
          </a:p>
          <a:p>
            <a:r>
              <a:rPr lang="en-US" dirty="0"/>
              <a:t>Model selection and techniques</a:t>
            </a:r>
          </a:p>
          <a:p>
            <a:r>
              <a:rPr lang="en-US" dirty="0"/>
              <a:t>Results and conclusion</a:t>
            </a:r>
          </a:p>
          <a:p>
            <a:r>
              <a:rPr lang="en-US" dirty="0"/>
              <a:t>Short demo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04EBF81-9A7B-4A73-80CC-51013388C9AF}"/>
              </a:ext>
            </a:extLst>
          </p:cNvPr>
          <p:cNvSpPr/>
          <p:nvPr/>
        </p:nvSpPr>
        <p:spPr>
          <a:xfrm rot="1085704">
            <a:off x="5834548" y="1478280"/>
            <a:ext cx="2745571" cy="186204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15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D9992BE-9E79-4CE5-B9E6-2E129AF2DA46}"/>
              </a:ext>
            </a:extLst>
          </p:cNvPr>
          <p:cNvSpPr/>
          <p:nvPr/>
        </p:nvSpPr>
        <p:spPr>
          <a:xfrm rot="2672120">
            <a:off x="6544288" y="1793374"/>
            <a:ext cx="2745571" cy="186204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15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8EB05C3-01CA-427C-94A7-D233C9F33FF2}"/>
              </a:ext>
            </a:extLst>
          </p:cNvPr>
          <p:cNvSpPr/>
          <p:nvPr/>
        </p:nvSpPr>
        <p:spPr>
          <a:xfrm rot="20280954">
            <a:off x="5035446" y="1645491"/>
            <a:ext cx="2745571" cy="186204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15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?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870C800-8C99-4E87-B804-E1781CD798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1408" y="393782"/>
            <a:ext cx="2650656" cy="738827"/>
          </a:xfr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>
            <a:normAutofit/>
          </a:bodyPr>
          <a:lstStyle/>
          <a:p>
            <a:pPr algn="ctr"/>
            <a:r>
              <a:rPr lang="en-US" dirty="0"/>
              <a:t>purpose</a:t>
            </a:r>
          </a:p>
        </p:txBody>
      </p:sp>
    </p:spTree>
    <p:extLst>
      <p:ext uri="{BB962C8B-B14F-4D97-AF65-F5344CB8AC3E}">
        <p14:creationId xmlns:p14="http://schemas.microsoft.com/office/powerpoint/2010/main" val="3534901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3CF08E-AF0A-447D-B11E-50FB664A46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065755"/>
            <a:ext cx="10440987" cy="1363245"/>
          </a:xfrm>
        </p:spPr>
        <p:txBody>
          <a:bodyPr>
            <a:noAutofit/>
          </a:bodyPr>
          <a:lstStyle/>
          <a:p>
            <a:r>
              <a:rPr lang="en-US" sz="1600" dirty="0"/>
              <a:t>Lee, S., Lee, B.-h., Lee, J.-E., Sim, H., &amp; Kim, S.-C. (2018). Iron Tunnel Recognition Using Statistical Characteristics of Received Signals in Automotive Radar Systems. </a:t>
            </a:r>
            <a:r>
              <a:rPr lang="en-US" sz="1600" i="1" dirty="0"/>
              <a:t>2018 19th International Radar Symposium (IRS).</a:t>
            </a:r>
            <a:r>
              <a:rPr lang="en-US" sz="1600" dirty="0"/>
              <a:t> Bonn, Germany: IEEE.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3075289-A8FE-4429-840D-8871356D6324}"/>
              </a:ext>
            </a:extLst>
          </p:cNvPr>
          <p:cNvSpPr txBox="1">
            <a:spLocks/>
          </p:cNvSpPr>
          <p:nvPr/>
        </p:nvSpPr>
        <p:spPr>
          <a:xfrm>
            <a:off x="1464144" y="312921"/>
            <a:ext cx="9127656" cy="1363245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Iron Tunnel Recognition Using Statistical Characteristics of Received Signals in Automotive Radar Systems</a:t>
            </a:r>
            <a:endParaRPr lang="en-US" sz="4400" dirty="0"/>
          </a:p>
        </p:txBody>
      </p:sp>
      <p:pic>
        <p:nvPicPr>
          <p:cNvPr id="3074" name="Picture 2" descr="Fig. 2. Time–frequency representation of the received radar signal under various road conditions. (a) Normal road. (b) Expressway. (c) Entry of an iron tunnel. (d) Inside an iron tunnel.">
            <a:extLst>
              <a:ext uri="{FF2B5EF4-FFF2-40B4-BE49-F238E27FC236}">
                <a16:creationId xmlns:a16="http://schemas.microsoft.com/office/drawing/2014/main" id="{E7D01635-CC42-47FD-B1F5-FA4D4E7C33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" y="3064091"/>
            <a:ext cx="11338560" cy="3057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6774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3CF08E-AF0A-447D-B11E-50FB664A46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9968547" cy="1042353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 err="1"/>
              <a:t>Ghasemloo</a:t>
            </a:r>
            <a:r>
              <a:rPr lang="en-US" dirty="0"/>
              <a:t>, N., </a:t>
            </a:r>
            <a:r>
              <a:rPr lang="en-US" dirty="0" err="1"/>
              <a:t>Mobasheri</a:t>
            </a:r>
            <a:r>
              <a:rPr lang="en-US" dirty="0"/>
              <a:t>, M. R., </a:t>
            </a:r>
            <a:r>
              <a:rPr lang="en-US" dirty="0" err="1"/>
              <a:t>Zare</a:t>
            </a:r>
            <a:r>
              <a:rPr lang="en-US" dirty="0"/>
              <a:t>, A. M., &amp; </a:t>
            </a:r>
            <a:r>
              <a:rPr lang="en-US" dirty="0" err="1"/>
              <a:t>Eftekhari</a:t>
            </a:r>
            <a:r>
              <a:rPr lang="en-US" dirty="0"/>
              <a:t>., M. M. (2012-2013). Road and Tunnel Extraction from SPOT Satellite Images Using Neural Networks. Journal of Geographic Information System, 6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3075289-A8FE-4429-840D-8871356D6324}"/>
              </a:ext>
            </a:extLst>
          </p:cNvPr>
          <p:cNvSpPr txBox="1">
            <a:spLocks/>
          </p:cNvSpPr>
          <p:nvPr/>
        </p:nvSpPr>
        <p:spPr>
          <a:xfrm>
            <a:off x="1464144" y="312921"/>
            <a:ext cx="9127656" cy="1363245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Road and Tunnel Extraction from SPOT Satellite Images Using Neural Networks</a:t>
            </a:r>
            <a:endParaRPr lang="en-US" sz="4400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1788E847-8DA3-40BE-A4E3-1B1036B19C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2720" y="3503012"/>
            <a:ext cx="6096000" cy="3038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7630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40964-F94A-422E-8948-69886714E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5400" dirty="0"/>
              <a:t>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342AEF-13D0-488C-9C61-C2E12E23AC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System</a:t>
            </a:r>
          </a:p>
          <a:p>
            <a:pPr algn="ctr"/>
            <a:r>
              <a:rPr lang="en-US" dirty="0" err="1"/>
              <a:t>Envirronment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3778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FB8E08F2-2BC6-4406-8459-1994541367B6}"/>
              </a:ext>
            </a:extLst>
          </p:cNvPr>
          <p:cNvSpPr txBox="1">
            <a:spLocks/>
          </p:cNvSpPr>
          <p:nvPr/>
        </p:nvSpPr>
        <p:spPr>
          <a:xfrm>
            <a:off x="1391408" y="393782"/>
            <a:ext cx="2650656" cy="738827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system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FC31A36-4624-4C16-9A77-508E20C676B6}"/>
              </a:ext>
            </a:extLst>
          </p:cNvPr>
          <p:cNvGrpSpPr/>
          <p:nvPr/>
        </p:nvGrpSpPr>
        <p:grpSpPr>
          <a:xfrm>
            <a:off x="8738408" y="3710744"/>
            <a:ext cx="2006687" cy="2215465"/>
            <a:chOff x="8368788" y="3454071"/>
            <a:chExt cx="2006687" cy="2215465"/>
          </a:xfrm>
        </p:grpSpPr>
        <p:pic>
          <p:nvPicPr>
            <p:cNvPr id="3" name="Graphic 2" descr="Laptop">
              <a:extLst>
                <a:ext uri="{FF2B5EF4-FFF2-40B4-BE49-F238E27FC236}">
                  <a16:creationId xmlns:a16="http://schemas.microsoft.com/office/drawing/2014/main" id="{F3B56AD3-D18D-48C9-B29E-43C541BDDC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533931" y="3683282"/>
              <a:ext cx="1676400" cy="167640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25E5A05-D492-4EDF-80B8-62661CBD5820}"/>
                </a:ext>
              </a:extLst>
            </p:cNvPr>
            <p:cNvSpPr txBox="1"/>
            <p:nvPr/>
          </p:nvSpPr>
          <p:spPr>
            <a:xfrm>
              <a:off x="8368788" y="3454071"/>
              <a:ext cx="20066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u="sng" dirty="0"/>
                <a:t>Local machine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04ACB56-CEF1-4883-BFB8-B7E8B6D6B6C7}"/>
                </a:ext>
              </a:extLst>
            </p:cNvPr>
            <p:cNvSpPr txBox="1"/>
            <p:nvPr/>
          </p:nvSpPr>
          <p:spPr>
            <a:xfrm>
              <a:off x="8368788" y="5023205"/>
              <a:ext cx="200668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-the IDE </a:t>
              </a:r>
            </a:p>
            <a:p>
              <a:pPr algn="ctr"/>
              <a:r>
                <a:rPr lang="en-US" dirty="0"/>
                <a:t>-the display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1C8A744-FE73-49CE-B089-0DBDD658FC4E}"/>
              </a:ext>
            </a:extLst>
          </p:cNvPr>
          <p:cNvGrpSpPr/>
          <p:nvPr/>
        </p:nvGrpSpPr>
        <p:grpSpPr>
          <a:xfrm>
            <a:off x="1235263" y="3828287"/>
            <a:ext cx="2218330" cy="2097922"/>
            <a:chOff x="1235264" y="3661379"/>
            <a:chExt cx="2218330" cy="2097922"/>
          </a:xfrm>
        </p:grpSpPr>
        <p:pic>
          <p:nvPicPr>
            <p:cNvPr id="5" name="Graphic 4" descr="Server">
              <a:extLst>
                <a:ext uri="{FF2B5EF4-FFF2-40B4-BE49-F238E27FC236}">
                  <a16:creationId xmlns:a16="http://schemas.microsoft.com/office/drawing/2014/main" id="{82BD231D-DB65-4229-B7DA-FFCCA6AAF03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838830" y="4034418"/>
              <a:ext cx="1067643" cy="1067643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AD50CCA-2D07-46DD-924D-68695E76C898}"/>
                </a:ext>
              </a:extLst>
            </p:cNvPr>
            <p:cNvSpPr txBox="1"/>
            <p:nvPr/>
          </p:nvSpPr>
          <p:spPr>
            <a:xfrm>
              <a:off x="1235264" y="3661379"/>
              <a:ext cx="221833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u="sng" dirty="0"/>
                <a:t>The server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E3ECB44-5A38-47CC-8119-51333492F4A4}"/>
                </a:ext>
              </a:extLst>
            </p:cNvPr>
            <p:cNvSpPr txBox="1"/>
            <p:nvPr/>
          </p:nvSpPr>
          <p:spPr>
            <a:xfrm>
              <a:off x="1391408" y="5112970"/>
              <a:ext cx="196248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-image sequences</a:t>
              </a:r>
            </a:p>
            <a:p>
              <a:pPr algn="ctr"/>
              <a:r>
                <a:rPr lang="en-US" dirty="0"/>
                <a:t>-computing power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29F21FD-F58A-4BC7-AC59-CF4B8F5DC527}"/>
              </a:ext>
            </a:extLst>
          </p:cNvPr>
          <p:cNvGrpSpPr/>
          <p:nvPr/>
        </p:nvGrpSpPr>
        <p:grpSpPr>
          <a:xfrm>
            <a:off x="2655758" y="393782"/>
            <a:ext cx="6532733" cy="2907406"/>
            <a:chOff x="2655758" y="393782"/>
            <a:chExt cx="6532733" cy="2907406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4C2AA6C-2448-4CF7-B5FD-A022FBA36318}"/>
                </a:ext>
              </a:extLst>
            </p:cNvPr>
            <p:cNvGrpSpPr/>
            <p:nvPr/>
          </p:nvGrpSpPr>
          <p:grpSpPr>
            <a:xfrm>
              <a:off x="4695085" y="393782"/>
              <a:ext cx="2268260" cy="1940711"/>
              <a:chOff x="4639929" y="985882"/>
              <a:chExt cx="2268260" cy="1940711"/>
            </a:xfrm>
          </p:grpSpPr>
          <p:pic>
            <p:nvPicPr>
              <p:cNvPr id="7" name="Graphic 6" descr="Share">
                <a:extLst>
                  <a:ext uri="{FF2B5EF4-FFF2-40B4-BE49-F238E27FC236}">
                    <a16:creationId xmlns:a16="http://schemas.microsoft.com/office/drawing/2014/main" id="{BD227AF4-22E2-4C2A-B4BB-1E3C5F55AA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5105398" y="1276306"/>
                <a:ext cx="1229591" cy="1229591"/>
              </a:xfrm>
              <a:prstGeom prst="rect">
                <a:avLst/>
              </a:prstGeom>
            </p:spPr>
          </p:pic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5D621AB-D904-44CB-88F4-E6A686F402B7}"/>
                  </a:ext>
                </a:extLst>
              </p:cNvPr>
              <p:cNvSpPr txBox="1"/>
              <p:nvPr/>
            </p:nvSpPr>
            <p:spPr>
              <a:xfrm>
                <a:off x="4639929" y="985882"/>
                <a:ext cx="226826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u="sng" dirty="0"/>
                  <a:t>Shared location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027DF53-6B0D-4DCE-BB61-8D61A437E297}"/>
                  </a:ext>
                </a:extLst>
              </p:cNvPr>
              <p:cNvSpPr txBox="1"/>
              <p:nvPr/>
            </p:nvSpPr>
            <p:spPr>
              <a:xfrm>
                <a:off x="4940617" y="2280262"/>
                <a:ext cx="165517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-shared code</a:t>
                </a:r>
              </a:p>
              <a:p>
                <a:pPr algn="ctr"/>
                <a:r>
                  <a:rPr lang="en-US" dirty="0"/>
                  <a:t>-IO files access</a:t>
                </a:r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0B0A3DDF-C302-4D28-9A38-EF224C559E8A}"/>
                </a:ext>
              </a:extLst>
            </p:cNvPr>
            <p:cNvGrpSpPr/>
            <p:nvPr/>
          </p:nvGrpSpPr>
          <p:grpSpPr>
            <a:xfrm>
              <a:off x="2655758" y="2782303"/>
              <a:ext cx="2498215" cy="518885"/>
              <a:chOff x="2832266" y="2798829"/>
              <a:chExt cx="2498215" cy="518885"/>
            </a:xfrm>
          </p:grpSpPr>
          <p:sp>
            <p:nvSpPr>
              <p:cNvPr id="15" name="Arrow: Down 14">
                <a:extLst>
                  <a:ext uri="{FF2B5EF4-FFF2-40B4-BE49-F238E27FC236}">
                    <a16:creationId xmlns:a16="http://schemas.microsoft.com/office/drawing/2014/main" id="{E368947B-6B25-4249-ADBD-4BD93B8AB67C}"/>
                  </a:ext>
                </a:extLst>
              </p:cNvPr>
              <p:cNvSpPr/>
              <p:nvPr/>
            </p:nvSpPr>
            <p:spPr>
              <a:xfrm rot="2821678" flipH="1">
                <a:off x="3794709" y="1836386"/>
                <a:ext cx="274304" cy="2199190"/>
              </a:xfrm>
              <a:prstGeom prst="downArrow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Arrow: Down 17">
                <a:extLst>
                  <a:ext uri="{FF2B5EF4-FFF2-40B4-BE49-F238E27FC236}">
                    <a16:creationId xmlns:a16="http://schemas.microsoft.com/office/drawing/2014/main" id="{FFB5DD25-4522-489E-9218-4B226782AF36}"/>
                  </a:ext>
                </a:extLst>
              </p:cNvPr>
              <p:cNvSpPr/>
              <p:nvPr/>
            </p:nvSpPr>
            <p:spPr>
              <a:xfrm rot="13500000" flipH="1">
                <a:off x="4093734" y="2080967"/>
                <a:ext cx="274304" cy="2199190"/>
              </a:xfrm>
              <a:prstGeom prst="downArrow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B10925D3-6C90-439F-85F0-4FE68AD27A70}"/>
                </a:ext>
              </a:extLst>
            </p:cNvPr>
            <p:cNvGrpSpPr/>
            <p:nvPr/>
          </p:nvGrpSpPr>
          <p:grpSpPr>
            <a:xfrm>
              <a:off x="6608125" y="2781142"/>
              <a:ext cx="2580366" cy="444915"/>
              <a:chOff x="6248641" y="2944420"/>
              <a:chExt cx="2580366" cy="444915"/>
            </a:xfrm>
          </p:grpSpPr>
          <p:sp>
            <p:nvSpPr>
              <p:cNvPr id="20" name="Arrow: Down 19">
                <a:extLst>
                  <a:ext uri="{FF2B5EF4-FFF2-40B4-BE49-F238E27FC236}">
                    <a16:creationId xmlns:a16="http://schemas.microsoft.com/office/drawing/2014/main" id="{60BC31FE-D0CD-4CD3-A941-EA8303F5B891}"/>
                  </a:ext>
                </a:extLst>
              </p:cNvPr>
              <p:cNvSpPr/>
              <p:nvPr/>
            </p:nvSpPr>
            <p:spPr>
              <a:xfrm rot="7834336" flipH="1">
                <a:off x="7211084" y="2152588"/>
                <a:ext cx="274304" cy="2199190"/>
              </a:xfrm>
              <a:prstGeom prst="downArrow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Arrow: Down 20">
                <a:extLst>
                  <a:ext uri="{FF2B5EF4-FFF2-40B4-BE49-F238E27FC236}">
                    <a16:creationId xmlns:a16="http://schemas.microsoft.com/office/drawing/2014/main" id="{132E330E-CE15-4260-BBD3-A77600B8F2C7}"/>
                  </a:ext>
                </a:extLst>
              </p:cNvPr>
              <p:cNvSpPr/>
              <p:nvPr/>
            </p:nvSpPr>
            <p:spPr>
              <a:xfrm rot="18512658" flipH="1">
                <a:off x="7592260" y="1981977"/>
                <a:ext cx="274304" cy="2199190"/>
              </a:xfrm>
              <a:prstGeom prst="downArrow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87937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90736" y="4254561"/>
            <a:ext cx="4151759" cy="1366615"/>
          </a:xfrm>
        </p:spPr>
        <p:txBody>
          <a:bodyPr/>
          <a:lstStyle/>
          <a:p>
            <a:r>
              <a:rPr lang="en-US" dirty="0" err="1"/>
              <a:t>MobaXterm</a:t>
            </a:r>
            <a:r>
              <a:rPr lang="en-US" dirty="0"/>
              <a:t> </a:t>
            </a:r>
          </a:p>
        </p:txBody>
      </p:sp>
      <p:pic>
        <p:nvPicPr>
          <p:cNvPr id="2050" name="Picture 2" descr="Image result for mobaxterm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5800" y="4742721"/>
            <a:ext cx="2135804" cy="2135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Down Arrow 7"/>
          <p:cNvSpPr/>
          <p:nvPr/>
        </p:nvSpPr>
        <p:spPr>
          <a:xfrm>
            <a:off x="2651129" y="3970959"/>
            <a:ext cx="1376979" cy="722714"/>
          </a:xfrm>
          <a:prstGeom prst="downArrow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3A3E161-2272-4626-9CAC-C874BFC2B126}"/>
              </a:ext>
            </a:extLst>
          </p:cNvPr>
          <p:cNvGrpSpPr/>
          <p:nvPr/>
        </p:nvGrpSpPr>
        <p:grpSpPr>
          <a:xfrm>
            <a:off x="876117" y="1801846"/>
            <a:ext cx="8761722" cy="2169113"/>
            <a:chOff x="876117" y="1801846"/>
            <a:chExt cx="8761722" cy="2169113"/>
          </a:xfrm>
        </p:grpSpPr>
        <p:sp>
          <p:nvSpPr>
            <p:cNvPr id="4" name="Rounded Rectangle 3"/>
            <p:cNvSpPr/>
            <p:nvPr/>
          </p:nvSpPr>
          <p:spPr>
            <a:xfrm>
              <a:off x="876117" y="1801846"/>
              <a:ext cx="5223043" cy="2169113"/>
            </a:xfrm>
            <a:prstGeom prst="roundRect">
              <a:avLst/>
            </a:prstGeom>
            <a:solidFill>
              <a:schemeClr val="tx2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52" name="Picture 4" descr="Image result for anaconda not working"/>
            <p:cNvPicPr>
              <a:picLocks noChangeAspect="1" noChangeArrowheads="1"/>
            </p:cNvPicPr>
            <p:nvPr/>
          </p:nvPicPr>
          <p:blipFill>
            <a:blip r:embed="rId4" cstate="print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41730" y="2259187"/>
              <a:ext cx="2327517" cy="11544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6" name="Straight Connector 5"/>
            <p:cNvCxnSpPr/>
            <p:nvPr/>
          </p:nvCxnSpPr>
          <p:spPr>
            <a:xfrm>
              <a:off x="4006593" y="1801846"/>
              <a:ext cx="21515" cy="216911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054" name="Picture 6" descr="Image result for keras"/>
            <p:cNvPicPr>
              <a:picLocks noChangeAspect="1" noChangeArrowheads="1"/>
            </p:cNvPicPr>
            <p:nvPr/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34860" y="1937111"/>
              <a:ext cx="1710864" cy="7271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6" name="Picture 8" descr="Image result for open cv pillow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16162" y="2965929"/>
              <a:ext cx="1537492" cy="6289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Content Placeholder 2"/>
            <p:cNvSpPr txBox="1">
              <a:spLocks/>
            </p:cNvSpPr>
            <p:nvPr/>
          </p:nvSpPr>
          <p:spPr>
            <a:xfrm>
              <a:off x="6282466" y="2094886"/>
              <a:ext cx="3355373" cy="136661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SzPct val="125000"/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/>
                <a:t>Anaconda environment on the server</a:t>
              </a:r>
            </a:p>
          </p:txBody>
        </p:sp>
      </p:grpSp>
      <p:sp>
        <p:nvSpPr>
          <p:cNvPr id="14" name="Down Arrow 13"/>
          <p:cNvSpPr/>
          <p:nvPr/>
        </p:nvSpPr>
        <p:spPr>
          <a:xfrm rot="16200000">
            <a:off x="5495798" y="4447948"/>
            <a:ext cx="1082168" cy="2492095"/>
          </a:xfrm>
          <a:prstGeom prst="downArrow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8" name="Picture 10" descr="Image result for pycharm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717" y="4561816"/>
            <a:ext cx="1831122" cy="1831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Content Placeholder 2"/>
          <p:cNvSpPr txBox="1">
            <a:spLocks/>
          </p:cNvSpPr>
          <p:nvPr/>
        </p:nvSpPr>
        <p:spPr>
          <a:xfrm>
            <a:off x="9353018" y="4114836"/>
            <a:ext cx="4151759" cy="13666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PyCharm</a:t>
            </a:r>
            <a:r>
              <a:rPr lang="en-US" dirty="0"/>
              <a:t> IDE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FB8E08F2-2BC6-4406-8459-1994541367B6}"/>
              </a:ext>
            </a:extLst>
          </p:cNvPr>
          <p:cNvSpPr txBox="1">
            <a:spLocks/>
          </p:cNvSpPr>
          <p:nvPr/>
        </p:nvSpPr>
        <p:spPr>
          <a:xfrm>
            <a:off x="1391408" y="393782"/>
            <a:ext cx="2650656" cy="738827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environment</a:t>
            </a:r>
          </a:p>
        </p:txBody>
      </p:sp>
    </p:spTree>
    <p:extLst>
      <p:ext uri="{BB962C8B-B14F-4D97-AF65-F5344CB8AC3E}">
        <p14:creationId xmlns:p14="http://schemas.microsoft.com/office/powerpoint/2010/main" val="1907343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 animBg="1"/>
      <p:bldP spid="14" grpId="0" animBg="1"/>
      <p:bldP spid="1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40964-F94A-422E-8948-69886714E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5400" dirty="0"/>
              <a:t>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342AEF-13D0-488C-9C61-C2E12E23AC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Data</a:t>
            </a:r>
          </a:p>
          <a:p>
            <a:pPr algn="ctr"/>
            <a:r>
              <a:rPr lang="en-US" dirty="0"/>
              <a:t>Image preprocessing</a:t>
            </a:r>
          </a:p>
          <a:p>
            <a:pPr algn="ctr"/>
            <a:r>
              <a:rPr lang="en-US" dirty="0"/>
              <a:t>Project: Data augmentation</a:t>
            </a:r>
          </a:p>
          <a:p>
            <a:pPr algn="ctr"/>
            <a:r>
              <a:rPr lang="en-US" dirty="0"/>
              <a:t>Project: Train/Test</a:t>
            </a:r>
          </a:p>
          <a:p>
            <a:pPr algn="ctr"/>
            <a:r>
              <a:rPr lang="en-US" dirty="0"/>
              <a:t>Project: Interface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4449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/>
          <p:cNvSpPr txBox="1">
            <a:spLocks/>
          </p:cNvSpPr>
          <p:nvPr/>
        </p:nvSpPr>
        <p:spPr>
          <a:xfrm>
            <a:off x="1517932" y="280648"/>
            <a:ext cx="2150426" cy="805109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400" dirty="0"/>
              <a:t>data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6017" y="280648"/>
            <a:ext cx="4279121" cy="162580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6017" y="2576428"/>
            <a:ext cx="4279121" cy="163323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26017" y="4879634"/>
            <a:ext cx="4279121" cy="161378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72564" y="4879634"/>
            <a:ext cx="4264420" cy="1613780"/>
          </a:xfrm>
          <a:prstGeom prst="rect">
            <a:avLst/>
          </a:prstGeom>
        </p:spPr>
      </p:pic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270595" y="1906454"/>
            <a:ext cx="2322550" cy="255246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PHASE 1 (~18k): </a:t>
            </a:r>
          </a:p>
          <a:p>
            <a:r>
              <a:rPr lang="en-US" dirty="0"/>
              <a:t>Train ( 11k )</a:t>
            </a:r>
          </a:p>
          <a:p>
            <a:r>
              <a:rPr lang="en-US" dirty="0"/>
              <a:t>Valid ( 5k )</a:t>
            </a:r>
          </a:p>
          <a:p>
            <a:r>
              <a:rPr lang="en-US" dirty="0"/>
              <a:t>Test   ( 2k )</a:t>
            </a: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2507083" y="1906454"/>
            <a:ext cx="2322550" cy="25524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PHASE 2 (~39k): </a:t>
            </a:r>
          </a:p>
          <a:p>
            <a:r>
              <a:rPr lang="en-US" dirty="0"/>
              <a:t>Train ( 23k )</a:t>
            </a:r>
          </a:p>
          <a:p>
            <a:r>
              <a:rPr lang="en-US" dirty="0"/>
              <a:t>Valid ( 11k )</a:t>
            </a:r>
          </a:p>
          <a:p>
            <a:r>
              <a:rPr lang="en-US" dirty="0"/>
              <a:t>Test   ( 4k )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F177231-6648-4106-99D8-438420ADFABA}"/>
              </a:ext>
            </a:extLst>
          </p:cNvPr>
          <p:cNvSpPr txBox="1">
            <a:spLocks/>
          </p:cNvSpPr>
          <p:nvPr/>
        </p:nvSpPr>
        <p:spPr>
          <a:xfrm>
            <a:off x="4703467" y="1904311"/>
            <a:ext cx="2322550" cy="27628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PHASE 3 (~42k): </a:t>
            </a:r>
          </a:p>
          <a:p>
            <a:r>
              <a:rPr lang="en-US" dirty="0"/>
              <a:t>Train ( 25k )</a:t>
            </a:r>
          </a:p>
          <a:p>
            <a:r>
              <a:rPr lang="en-US" dirty="0"/>
              <a:t>Valid ( 12k )</a:t>
            </a:r>
          </a:p>
          <a:p>
            <a:r>
              <a:rPr lang="en-US" dirty="0"/>
              <a:t>Test   ( 4k )</a:t>
            </a:r>
          </a:p>
          <a:p>
            <a:r>
              <a:rPr lang="en-US" dirty="0"/>
              <a:t>Add. Test (30k)</a:t>
            </a:r>
          </a:p>
        </p:txBody>
      </p:sp>
    </p:spTree>
    <p:extLst>
      <p:ext uri="{BB962C8B-B14F-4D97-AF65-F5344CB8AC3E}">
        <p14:creationId xmlns:p14="http://schemas.microsoft.com/office/powerpoint/2010/main" val="2242920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uiExpand="1" build="p"/>
      <p:bldP spid="14" grpId="0"/>
      <p:bldP spid="11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/>
          <p:cNvSpPr txBox="1">
            <a:spLocks/>
          </p:cNvSpPr>
          <p:nvPr/>
        </p:nvSpPr>
        <p:spPr>
          <a:xfrm>
            <a:off x="1517932" y="280648"/>
            <a:ext cx="2150426" cy="805109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400" dirty="0"/>
              <a:t>data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6017" y="280648"/>
            <a:ext cx="4279121" cy="162580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6017" y="2576428"/>
            <a:ext cx="4279121" cy="163323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26017" y="4879634"/>
            <a:ext cx="4279121" cy="161378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72564" y="4879634"/>
            <a:ext cx="4264420" cy="1613780"/>
          </a:xfrm>
          <a:prstGeom prst="rect">
            <a:avLst/>
          </a:prstGeom>
        </p:spPr>
      </p:pic>
      <p:sp>
        <p:nvSpPr>
          <p:cNvPr id="14" name="Content Placeholder 2"/>
          <p:cNvSpPr txBox="1">
            <a:spLocks/>
          </p:cNvSpPr>
          <p:nvPr/>
        </p:nvSpPr>
        <p:spPr>
          <a:xfrm>
            <a:off x="2507083" y="1906454"/>
            <a:ext cx="2322550" cy="25524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PHASE 2 (~39k): </a:t>
            </a:r>
          </a:p>
          <a:p>
            <a:r>
              <a:rPr lang="en-US" dirty="0"/>
              <a:t>Train ( 23k )</a:t>
            </a:r>
          </a:p>
          <a:p>
            <a:r>
              <a:rPr lang="en-US" dirty="0"/>
              <a:t>Valid ( 11k )</a:t>
            </a:r>
          </a:p>
          <a:p>
            <a:r>
              <a:rPr lang="en-US" dirty="0"/>
              <a:t>Test   ( 4k )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F177231-6648-4106-99D8-438420ADFABA}"/>
              </a:ext>
            </a:extLst>
          </p:cNvPr>
          <p:cNvSpPr txBox="1">
            <a:spLocks/>
          </p:cNvSpPr>
          <p:nvPr/>
        </p:nvSpPr>
        <p:spPr>
          <a:xfrm>
            <a:off x="4703467" y="1904311"/>
            <a:ext cx="2322550" cy="27628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PHASE 3 (~42k): </a:t>
            </a:r>
          </a:p>
          <a:p>
            <a:r>
              <a:rPr lang="en-US" dirty="0"/>
              <a:t>Train ( 25k )</a:t>
            </a:r>
          </a:p>
          <a:p>
            <a:r>
              <a:rPr lang="en-US" dirty="0"/>
              <a:t>Valid ( 12k )</a:t>
            </a:r>
          </a:p>
          <a:p>
            <a:r>
              <a:rPr lang="en-US" dirty="0"/>
              <a:t>Test   ( 4k )</a:t>
            </a:r>
          </a:p>
          <a:p>
            <a:r>
              <a:rPr lang="en-US" dirty="0"/>
              <a:t>Add. Test (30k)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63D36D5-6683-4E7A-A489-71B352D1F83C}"/>
              </a:ext>
            </a:extLst>
          </p:cNvPr>
          <p:cNvSpPr txBox="1">
            <a:spLocks/>
          </p:cNvSpPr>
          <p:nvPr/>
        </p:nvSpPr>
        <p:spPr>
          <a:xfrm>
            <a:off x="270595" y="1904311"/>
            <a:ext cx="2322550" cy="25524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PHASE 1 (~18k): </a:t>
            </a:r>
          </a:p>
          <a:p>
            <a:r>
              <a:rPr lang="en-US" dirty="0"/>
              <a:t>Train ( 11k )</a:t>
            </a:r>
          </a:p>
          <a:p>
            <a:r>
              <a:rPr lang="en-US" dirty="0"/>
              <a:t>Valid ( 5k )</a:t>
            </a:r>
          </a:p>
          <a:p>
            <a:r>
              <a:rPr lang="en-US" dirty="0"/>
              <a:t>Test   ( 2k 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D6C243E-F01E-4429-8C77-22B769E312AD}"/>
              </a:ext>
            </a:extLst>
          </p:cNvPr>
          <p:cNvSpPr txBox="1"/>
          <p:nvPr/>
        </p:nvSpPr>
        <p:spPr>
          <a:xfrm>
            <a:off x="6680446" y="5455691"/>
            <a:ext cx="21047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BINARY LABELS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A916BF4-094E-48D5-9FA3-1FA9AC8C839A}"/>
              </a:ext>
            </a:extLst>
          </p:cNvPr>
          <p:cNvSpPr txBox="1"/>
          <p:nvPr/>
        </p:nvSpPr>
        <p:spPr>
          <a:xfrm>
            <a:off x="664502" y="5455691"/>
            <a:ext cx="27891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MULTI-CLASS LABELS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F688C3B-A855-4C28-8F4E-CC5479D66552}"/>
              </a:ext>
            </a:extLst>
          </p:cNvPr>
          <p:cNvCxnSpPr>
            <a:cxnSpLocks/>
            <a:stCxn id="15" idx="0"/>
          </p:cNvCxnSpPr>
          <p:nvPr/>
        </p:nvCxnSpPr>
        <p:spPr>
          <a:xfrm flipH="1" flipV="1">
            <a:off x="3923818" y="3761772"/>
            <a:ext cx="3808998" cy="1693919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DC6B67A-CE66-40C7-B6F7-61B031E9DB9F}"/>
              </a:ext>
            </a:extLst>
          </p:cNvPr>
          <p:cNvCxnSpPr>
            <a:cxnSpLocks/>
          </p:cNvCxnSpPr>
          <p:nvPr/>
        </p:nvCxnSpPr>
        <p:spPr>
          <a:xfrm flipH="1" flipV="1">
            <a:off x="6096000" y="3761772"/>
            <a:ext cx="1671218" cy="1693920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3DC705F-24E1-4814-86EF-0970F4C3BB08}"/>
              </a:ext>
            </a:extLst>
          </p:cNvPr>
          <p:cNvCxnSpPr>
            <a:cxnSpLocks/>
            <a:stCxn id="15" idx="0"/>
          </p:cNvCxnSpPr>
          <p:nvPr/>
        </p:nvCxnSpPr>
        <p:spPr>
          <a:xfrm flipV="1">
            <a:off x="7732816" y="4317357"/>
            <a:ext cx="820875" cy="1138334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5F7A427-E8CA-4880-A255-0BE0F0136D63}"/>
              </a:ext>
            </a:extLst>
          </p:cNvPr>
          <p:cNvCxnSpPr>
            <a:cxnSpLocks/>
            <a:stCxn id="17" idx="0"/>
          </p:cNvCxnSpPr>
          <p:nvPr/>
        </p:nvCxnSpPr>
        <p:spPr>
          <a:xfrm flipV="1">
            <a:off x="2059099" y="3761772"/>
            <a:ext cx="1783696" cy="169391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7E7435D-63CA-448F-98C5-7A614CE823BF}"/>
              </a:ext>
            </a:extLst>
          </p:cNvPr>
          <p:cNvCxnSpPr>
            <a:cxnSpLocks/>
            <a:stCxn id="17" idx="0"/>
          </p:cNvCxnSpPr>
          <p:nvPr/>
        </p:nvCxnSpPr>
        <p:spPr>
          <a:xfrm flipV="1">
            <a:off x="2059099" y="3761772"/>
            <a:ext cx="4036901" cy="169391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2576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3255 -0.05046 " pathEditMode="relative" ptsTypes="AA">
                                      <p:cBhvr>
                                        <p:cTn id="19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0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3255 -0.05046 " pathEditMode="relative" ptsTypes="AA">
                                      <p:cBhvr>
                                        <p:cTn id="21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2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2.59259E-6 L 0.23255 -0.05047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628" y="-25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1" grpId="0"/>
      <p:bldP spid="12" grpId="0"/>
      <p:bldP spid="15" grpId="0"/>
      <p:bldP spid="1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/>
          <p:cNvSpPr txBox="1">
            <a:spLocks/>
          </p:cNvSpPr>
          <p:nvPr/>
        </p:nvSpPr>
        <p:spPr>
          <a:xfrm>
            <a:off x="1517932" y="280648"/>
            <a:ext cx="2150426" cy="805109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400"/>
              <a:t>IMAGE PROCESSING</a:t>
            </a:r>
            <a:endParaRPr lang="en-US" sz="4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C3EA8BD-419C-4563-9C36-9D0D0C2BF69C}"/>
              </a:ext>
            </a:extLst>
          </p:cNvPr>
          <p:cNvSpPr txBox="1"/>
          <p:nvPr/>
        </p:nvSpPr>
        <p:spPr>
          <a:xfrm>
            <a:off x="7550641" y="1503302"/>
            <a:ext cx="185154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Crop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Resize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Normalize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Brightness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Flip </a:t>
            </a:r>
          </a:p>
          <a:p>
            <a:endParaRPr lang="en-US" sz="2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11FD52A-8D16-4226-B828-C4CB0E601CED}"/>
              </a:ext>
            </a:extLst>
          </p:cNvPr>
          <p:cNvSpPr txBox="1"/>
          <p:nvPr/>
        </p:nvSpPr>
        <p:spPr>
          <a:xfrm>
            <a:off x="9402183" y="1503302"/>
            <a:ext cx="185154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Shift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Rotate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Saturation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Contrast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16" name="Right Brace 15">
            <a:extLst>
              <a:ext uri="{FF2B5EF4-FFF2-40B4-BE49-F238E27FC236}">
                <a16:creationId xmlns:a16="http://schemas.microsoft.com/office/drawing/2014/main" id="{F65C93AF-8A61-4405-A335-B9F59F7DCBF5}"/>
              </a:ext>
            </a:extLst>
          </p:cNvPr>
          <p:cNvSpPr/>
          <p:nvPr/>
        </p:nvSpPr>
        <p:spPr>
          <a:xfrm rot="5400000">
            <a:off x="8976949" y="2000453"/>
            <a:ext cx="677118" cy="3529735"/>
          </a:xfrm>
          <a:prstGeom prst="rightBrac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B6EF794-27EF-4082-B917-CB3E8ADEF455}"/>
              </a:ext>
            </a:extLst>
          </p:cNvPr>
          <p:cNvSpPr txBox="1"/>
          <p:nvPr/>
        </p:nvSpPr>
        <p:spPr>
          <a:xfrm>
            <a:off x="8299048" y="4140098"/>
            <a:ext cx="225706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2800" dirty="0"/>
              <a:t>Crop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2800" dirty="0"/>
              <a:t>Resize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2800" dirty="0"/>
              <a:t>Normalize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E6D5DA-EF46-4B1D-B3C3-571C9836F5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1624" y="2336341"/>
            <a:ext cx="5690799" cy="2180840"/>
          </a:xfrm>
          <a:prstGeom prst="rect">
            <a:avLst/>
          </a:prstGeom>
        </p:spPr>
      </p:pic>
      <p:sp>
        <p:nvSpPr>
          <p:cNvPr id="89" name="TextBox 88">
            <a:extLst>
              <a:ext uri="{FF2B5EF4-FFF2-40B4-BE49-F238E27FC236}">
                <a16:creationId xmlns:a16="http://schemas.microsoft.com/office/drawing/2014/main" id="{8B352526-72DA-4DE5-9D87-C5513E094589}"/>
              </a:ext>
            </a:extLst>
          </p:cNvPr>
          <p:cNvSpPr txBox="1"/>
          <p:nvPr/>
        </p:nvSpPr>
        <p:spPr>
          <a:xfrm>
            <a:off x="2060294" y="4517181"/>
            <a:ext cx="413216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Size: 1200x600</a:t>
            </a:r>
          </a:p>
          <a:p>
            <a:pPr algn="ctr"/>
            <a:r>
              <a:rPr lang="en-US" sz="3200" dirty="0"/>
              <a:t>Mean: 0.2814</a:t>
            </a:r>
          </a:p>
          <a:p>
            <a:pPr algn="ctr"/>
            <a:r>
              <a:rPr lang="en-US" sz="3200" dirty="0"/>
              <a:t>Std: 0.2478</a:t>
            </a:r>
          </a:p>
        </p:txBody>
      </p:sp>
    </p:spTree>
    <p:extLst>
      <p:ext uri="{BB962C8B-B14F-4D97-AF65-F5344CB8AC3E}">
        <p14:creationId xmlns:p14="http://schemas.microsoft.com/office/powerpoint/2010/main" val="1380499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5" grpId="0"/>
      <p:bldP spid="16" grpId="0" animBg="1"/>
      <p:bldP spid="17" grpId="0"/>
      <p:bldP spid="8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/>
          <p:cNvSpPr txBox="1">
            <a:spLocks/>
          </p:cNvSpPr>
          <p:nvPr/>
        </p:nvSpPr>
        <p:spPr>
          <a:xfrm>
            <a:off x="1517932" y="280648"/>
            <a:ext cx="2150426" cy="805109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vert="horz" lIns="91440" tIns="45720" rIns="91440" bIns="45720" rtlCol="0" anchor="ctr">
            <a:normAutofit fontScale="4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400" dirty="0"/>
              <a:t>Project: Data augmentation</a:t>
            </a:r>
          </a:p>
        </p:txBody>
      </p:sp>
      <p:sp>
        <p:nvSpPr>
          <p:cNvPr id="9" name="Bent Arrow 10">
            <a:extLst>
              <a:ext uri="{FF2B5EF4-FFF2-40B4-BE49-F238E27FC236}">
                <a16:creationId xmlns:a16="http://schemas.microsoft.com/office/drawing/2014/main" id="{9F7450CF-1CBC-4424-B252-4FECB6DC4457}"/>
              </a:ext>
            </a:extLst>
          </p:cNvPr>
          <p:cNvSpPr/>
          <p:nvPr/>
        </p:nvSpPr>
        <p:spPr>
          <a:xfrm rot="10800000">
            <a:off x="8511761" y="3656875"/>
            <a:ext cx="1505185" cy="1922121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8593904-763B-4AB5-B8F3-B052CCC221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75654" y="3081516"/>
            <a:ext cx="1882589" cy="763793"/>
          </a:xfrm>
        </p:spPr>
        <p:txBody>
          <a:bodyPr>
            <a:normAutofit/>
          </a:bodyPr>
          <a:lstStyle/>
          <a:p>
            <a:r>
              <a:rPr lang="en-US" sz="2200" dirty="0"/>
              <a:t>Labelling </a:t>
            </a:r>
          </a:p>
        </p:txBody>
      </p:sp>
      <p:pic>
        <p:nvPicPr>
          <p:cNvPr id="13" name="Picture 4" descr="Image result for copy paste">
            <a:extLst>
              <a:ext uri="{FF2B5EF4-FFF2-40B4-BE49-F238E27FC236}">
                <a16:creationId xmlns:a16="http://schemas.microsoft.com/office/drawing/2014/main" id="{ED95EFB7-04CE-429C-A17B-D0480A8C7F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4F7FD7"/>
              </a:clrFrom>
              <a:clrTo>
                <a:srgbClr val="4F7FD7">
                  <a:alpha val="0"/>
                </a:srgbClr>
              </a:clrTo>
            </a:clrChange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7243" y="1406715"/>
            <a:ext cx="1522618" cy="1522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B2BDA8DC-9EE2-4935-85D4-CF2A11706703}"/>
              </a:ext>
            </a:extLst>
          </p:cNvPr>
          <p:cNvSpPr txBox="1">
            <a:spLocks/>
          </p:cNvSpPr>
          <p:nvPr/>
        </p:nvSpPr>
        <p:spPr>
          <a:xfrm>
            <a:off x="5506530" y="3081516"/>
            <a:ext cx="1882589" cy="76379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Path Conversion 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D5768A0C-5700-4796-8765-02CF353D45E7}"/>
              </a:ext>
            </a:extLst>
          </p:cNvPr>
          <p:cNvSpPr txBox="1">
            <a:spLocks/>
          </p:cNvSpPr>
          <p:nvPr/>
        </p:nvSpPr>
        <p:spPr>
          <a:xfrm>
            <a:off x="3175644" y="3038251"/>
            <a:ext cx="1882589" cy="76379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Transfer images 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0F638754-8C4A-4E7E-BD57-F9E81267AF98}"/>
              </a:ext>
            </a:extLst>
          </p:cNvPr>
          <p:cNvSpPr txBox="1">
            <a:spLocks/>
          </p:cNvSpPr>
          <p:nvPr/>
        </p:nvSpPr>
        <p:spPr>
          <a:xfrm>
            <a:off x="286603" y="3039272"/>
            <a:ext cx="1882589" cy="7637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200" dirty="0"/>
              <a:t>Get paths 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4117AA71-67C1-478E-88F6-30B277CC3B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2471" y="1514337"/>
            <a:ext cx="2688953" cy="1440460"/>
          </a:xfrm>
          <a:prstGeom prst="rect">
            <a:avLst/>
          </a:prstGeom>
        </p:spPr>
      </p:pic>
      <p:pic>
        <p:nvPicPr>
          <p:cNvPr id="23" name="Picture 8" descr="Image result for tree structure graph">
            <a:extLst>
              <a:ext uri="{FF2B5EF4-FFF2-40B4-BE49-F238E27FC236}">
                <a16:creationId xmlns:a16="http://schemas.microsoft.com/office/drawing/2014/main" id="{AC01D0D1-05F3-4179-8016-E115839909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94" t="14927" r="3540" b="12791"/>
          <a:stretch/>
        </p:blipFill>
        <p:spPr bwMode="auto">
          <a:xfrm>
            <a:off x="6613957" y="4221614"/>
            <a:ext cx="1455511" cy="1623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0261E7DD-4768-4479-9F71-4AABD8FE2433}"/>
              </a:ext>
            </a:extLst>
          </p:cNvPr>
          <p:cNvSpPr txBox="1">
            <a:spLocks/>
          </p:cNvSpPr>
          <p:nvPr/>
        </p:nvSpPr>
        <p:spPr>
          <a:xfrm>
            <a:off x="6259112" y="5883893"/>
            <a:ext cx="1882589" cy="76379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Result extraction</a:t>
            </a:r>
          </a:p>
        </p:txBody>
      </p:sp>
      <p:pic>
        <p:nvPicPr>
          <p:cNvPr id="25" name="Picture 10" descr="Image result for database">
            <a:extLst>
              <a:ext uri="{FF2B5EF4-FFF2-40B4-BE49-F238E27FC236}">
                <a16:creationId xmlns:a16="http://schemas.microsoft.com/office/drawing/2014/main" id="{382038EA-F3BE-4F97-ABFA-3D0F87A3AA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6680" y="3961133"/>
            <a:ext cx="2049720" cy="20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472F15EF-4701-40F4-B598-20D4BD1B572C}"/>
              </a:ext>
            </a:extLst>
          </p:cNvPr>
          <p:cNvSpPr txBox="1">
            <a:spLocks/>
          </p:cNvSpPr>
          <p:nvPr/>
        </p:nvSpPr>
        <p:spPr>
          <a:xfrm>
            <a:off x="1651850" y="5883893"/>
            <a:ext cx="1882589" cy="76379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Dataset construction</a:t>
            </a:r>
          </a:p>
        </p:txBody>
      </p:sp>
      <p:sp>
        <p:nvSpPr>
          <p:cNvPr id="31" name="Right Arrow 23">
            <a:extLst>
              <a:ext uri="{FF2B5EF4-FFF2-40B4-BE49-F238E27FC236}">
                <a16:creationId xmlns:a16="http://schemas.microsoft.com/office/drawing/2014/main" id="{FA92F7BB-5432-4EAC-9517-10CBAF63BBBB}"/>
              </a:ext>
            </a:extLst>
          </p:cNvPr>
          <p:cNvSpPr/>
          <p:nvPr/>
        </p:nvSpPr>
        <p:spPr>
          <a:xfrm rot="10800000">
            <a:off x="4047586" y="4815203"/>
            <a:ext cx="1882590" cy="7637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ight Arrow 23">
            <a:extLst>
              <a:ext uri="{FF2B5EF4-FFF2-40B4-BE49-F238E27FC236}">
                <a16:creationId xmlns:a16="http://schemas.microsoft.com/office/drawing/2014/main" id="{7635FC43-80DB-45EB-9319-7B175E06C2EB}"/>
              </a:ext>
            </a:extLst>
          </p:cNvPr>
          <p:cNvSpPr/>
          <p:nvPr/>
        </p:nvSpPr>
        <p:spPr>
          <a:xfrm>
            <a:off x="7200407" y="1872594"/>
            <a:ext cx="1228662" cy="7637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ight Arrow 23">
            <a:extLst>
              <a:ext uri="{FF2B5EF4-FFF2-40B4-BE49-F238E27FC236}">
                <a16:creationId xmlns:a16="http://schemas.microsoft.com/office/drawing/2014/main" id="{105F8E1F-87EE-48EA-82D5-5B102801CDCE}"/>
              </a:ext>
            </a:extLst>
          </p:cNvPr>
          <p:cNvSpPr/>
          <p:nvPr/>
        </p:nvSpPr>
        <p:spPr>
          <a:xfrm>
            <a:off x="4571713" y="1872594"/>
            <a:ext cx="1228662" cy="7637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ight Arrow 23">
            <a:extLst>
              <a:ext uri="{FF2B5EF4-FFF2-40B4-BE49-F238E27FC236}">
                <a16:creationId xmlns:a16="http://schemas.microsoft.com/office/drawing/2014/main" id="{A952DD4B-94F2-4E6E-AB31-F4C733F30E8C}"/>
              </a:ext>
            </a:extLst>
          </p:cNvPr>
          <p:cNvSpPr/>
          <p:nvPr/>
        </p:nvSpPr>
        <p:spPr>
          <a:xfrm>
            <a:off x="1946982" y="1872594"/>
            <a:ext cx="1228662" cy="7637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Graphic 36" descr="Open folder">
            <a:extLst>
              <a:ext uri="{FF2B5EF4-FFF2-40B4-BE49-F238E27FC236}">
                <a16:creationId xmlns:a16="http://schemas.microsoft.com/office/drawing/2014/main" id="{B3543912-5C71-4F9F-A03F-20B52C9E218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753167" y="1406715"/>
            <a:ext cx="1529714" cy="1529714"/>
          </a:xfrm>
          <a:prstGeom prst="rect">
            <a:avLst/>
          </a:prstGeom>
        </p:spPr>
      </p:pic>
      <p:pic>
        <p:nvPicPr>
          <p:cNvPr id="38" name="Graphic 37" descr="Server">
            <a:extLst>
              <a:ext uri="{FF2B5EF4-FFF2-40B4-BE49-F238E27FC236}">
                <a16:creationId xmlns:a16="http://schemas.microsoft.com/office/drawing/2014/main" id="{63B50F15-F0DE-4675-84EC-FCDFA0198C3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45853" y="1593482"/>
            <a:ext cx="1322018" cy="1322018"/>
          </a:xfrm>
          <a:prstGeom prst="rect">
            <a:avLst/>
          </a:prstGeom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AC6435D8-9249-463C-B581-AAD263ED51B5}"/>
              </a:ext>
            </a:extLst>
          </p:cNvPr>
          <p:cNvGrpSpPr/>
          <p:nvPr/>
        </p:nvGrpSpPr>
        <p:grpSpPr>
          <a:xfrm>
            <a:off x="4089878" y="-122917"/>
            <a:ext cx="3251834" cy="1229591"/>
            <a:chOff x="4639929" y="604874"/>
            <a:chExt cx="3251834" cy="1229591"/>
          </a:xfrm>
        </p:grpSpPr>
        <p:pic>
          <p:nvPicPr>
            <p:cNvPr id="40" name="Graphic 39" descr="Share">
              <a:extLst>
                <a:ext uri="{FF2B5EF4-FFF2-40B4-BE49-F238E27FC236}">
                  <a16:creationId xmlns:a16="http://schemas.microsoft.com/office/drawing/2014/main" id="{174C9571-29A3-4AE6-BF65-19A706FAAFB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662172" y="604874"/>
              <a:ext cx="1229591" cy="1229591"/>
            </a:xfrm>
            <a:prstGeom prst="rect">
              <a:avLst/>
            </a:prstGeom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ADCAD5C-5AC2-44CA-89BB-1253790A8012}"/>
                </a:ext>
              </a:extLst>
            </p:cNvPr>
            <p:cNvSpPr txBox="1"/>
            <p:nvPr/>
          </p:nvSpPr>
          <p:spPr>
            <a:xfrm>
              <a:off x="4639929" y="985882"/>
              <a:ext cx="22682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u="sng" dirty="0"/>
                <a:t>Shared location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46754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build="p"/>
      <p:bldP spid="14" grpId="0"/>
      <p:bldP spid="19" grpId="0"/>
      <p:bldP spid="20" grpId="0"/>
      <p:bldP spid="24" grpId="0"/>
      <p:bldP spid="26" grpId="0"/>
      <p:bldP spid="31" grpId="0" animBg="1"/>
      <p:bldP spid="34" grpId="0" animBg="1"/>
      <p:bldP spid="35" grpId="0" animBg="1"/>
      <p:bldP spid="3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40964-F94A-422E-8948-69886714E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5400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342AEF-13D0-488C-9C61-C2E12E23AC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r>
              <a:rPr lang="en-US" dirty="0"/>
              <a:t>Problem definition</a:t>
            </a:r>
          </a:p>
          <a:p>
            <a:pPr algn="ctr"/>
            <a:r>
              <a:rPr lang="en-US" dirty="0"/>
              <a:t>Example</a:t>
            </a:r>
          </a:p>
          <a:p>
            <a:pPr algn="ctr"/>
            <a:r>
              <a:rPr lang="en-US" dirty="0"/>
              <a:t>Motivation</a:t>
            </a:r>
          </a:p>
        </p:txBody>
      </p:sp>
    </p:spTree>
    <p:extLst>
      <p:ext uri="{BB962C8B-B14F-4D97-AF65-F5344CB8AC3E}">
        <p14:creationId xmlns:p14="http://schemas.microsoft.com/office/powerpoint/2010/main" val="1805811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/>
          <p:cNvSpPr txBox="1">
            <a:spLocks/>
          </p:cNvSpPr>
          <p:nvPr/>
        </p:nvSpPr>
        <p:spPr>
          <a:xfrm>
            <a:off x="1517932" y="280648"/>
            <a:ext cx="2150426" cy="805109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400" dirty="0"/>
              <a:t>Project: Train/test</a:t>
            </a:r>
          </a:p>
        </p:txBody>
      </p:sp>
      <p:pic>
        <p:nvPicPr>
          <p:cNvPr id="21" name="Picture 12" descr="Image result for keras model">
            <a:extLst>
              <a:ext uri="{FF2B5EF4-FFF2-40B4-BE49-F238E27FC236}">
                <a16:creationId xmlns:a16="http://schemas.microsoft.com/office/drawing/2014/main" id="{1922CFBA-2FE3-4DC2-A2B3-DAD15CD2CF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034" y="1563204"/>
            <a:ext cx="2334743" cy="4570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B226B4DC-CF23-4F37-81D7-252EBB928618}"/>
              </a:ext>
            </a:extLst>
          </p:cNvPr>
          <p:cNvGrpSpPr/>
          <p:nvPr/>
        </p:nvGrpSpPr>
        <p:grpSpPr>
          <a:xfrm>
            <a:off x="3584924" y="149380"/>
            <a:ext cx="2874976" cy="1067643"/>
            <a:chOff x="1235264" y="3516735"/>
            <a:chExt cx="2874976" cy="1067643"/>
          </a:xfrm>
        </p:grpSpPr>
        <p:pic>
          <p:nvPicPr>
            <p:cNvPr id="29" name="Graphic 28" descr="Server">
              <a:extLst>
                <a:ext uri="{FF2B5EF4-FFF2-40B4-BE49-F238E27FC236}">
                  <a16:creationId xmlns:a16="http://schemas.microsoft.com/office/drawing/2014/main" id="{08F22098-F3EB-4918-8EF9-F35F7338A57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042597" y="3516735"/>
              <a:ext cx="1067643" cy="1067643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BFE6DC5-C5BB-4E50-9951-E49E62AD03C3}"/>
                </a:ext>
              </a:extLst>
            </p:cNvPr>
            <p:cNvSpPr txBox="1"/>
            <p:nvPr/>
          </p:nvSpPr>
          <p:spPr>
            <a:xfrm>
              <a:off x="1235264" y="3661379"/>
              <a:ext cx="221833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u="sng" dirty="0"/>
                <a:t>The server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4E8D590F-DF0B-4E6B-9299-3E959204E054}"/>
              </a:ext>
            </a:extLst>
          </p:cNvPr>
          <p:cNvSpPr txBox="1"/>
          <p:nvPr/>
        </p:nvSpPr>
        <p:spPr>
          <a:xfrm>
            <a:off x="5886205" y="1563204"/>
            <a:ext cx="601256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u="sng" dirty="0"/>
              <a:t>DATASETS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Phase 1 (basic)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Phase 2 (augmented, well randomized)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Phase 3 (augmented with special false positives images)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6257B5C-542C-46DF-A7EF-5681676239A2}"/>
              </a:ext>
            </a:extLst>
          </p:cNvPr>
          <p:cNvSpPr txBox="1"/>
          <p:nvPr/>
        </p:nvSpPr>
        <p:spPr>
          <a:xfrm>
            <a:off x="3357273" y="1563204"/>
            <a:ext cx="252893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u="sng" dirty="0"/>
              <a:t>MODELS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InceptionV3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ResNet50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DenseNet121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VGG16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1C7F680-9258-4E95-9254-F0E57B141951}"/>
              </a:ext>
            </a:extLst>
          </p:cNvPr>
          <p:cNvSpPr txBox="1"/>
          <p:nvPr/>
        </p:nvSpPr>
        <p:spPr>
          <a:xfrm>
            <a:off x="3363536" y="4156154"/>
            <a:ext cx="7956505" cy="2492990"/>
          </a:xfrm>
          <a:prstGeom prst="rect">
            <a:avLst/>
          </a:prstGeom>
          <a:noFill/>
        </p:spPr>
        <p:txBody>
          <a:bodyPr wrap="square" numCol="3" rtlCol="0">
            <a:spAutoFit/>
          </a:bodyPr>
          <a:lstStyle/>
          <a:p>
            <a:r>
              <a:rPr lang="en-US" sz="2800" dirty="0"/>
              <a:t> 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Batch size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Standard deviation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Mean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Image channels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Maximum </a:t>
            </a:r>
            <a:r>
              <a:rPr lang="en-US" sz="1600" dirty="0" err="1"/>
              <a:t>irbi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Activation function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r>
              <a:rPr lang="en-US" sz="2800" dirty="0"/>
              <a:t> </a:t>
            </a:r>
            <a:r>
              <a:rPr lang="en-US" sz="2800" u="sng" dirty="0"/>
              <a:t>Parameters</a:t>
            </a: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Loss function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Optimizer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No. dense layers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No. epochs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Class weights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Shuffling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r>
              <a:rPr lang="en-US" sz="2800" dirty="0"/>
              <a:t> 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Dataset ratios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Random brightness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Random resizing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Random flip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Crop size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Resizing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87987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3" grpId="0"/>
      <p:bldP spid="39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/>
          <p:cNvSpPr txBox="1">
            <a:spLocks/>
          </p:cNvSpPr>
          <p:nvPr/>
        </p:nvSpPr>
        <p:spPr>
          <a:xfrm>
            <a:off x="1517932" y="280648"/>
            <a:ext cx="2150426" cy="805109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400" dirty="0"/>
              <a:t>Project: interface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2669B80-E884-4184-B4A1-8E7D132B0BE7}"/>
              </a:ext>
            </a:extLst>
          </p:cNvPr>
          <p:cNvGrpSpPr/>
          <p:nvPr/>
        </p:nvGrpSpPr>
        <p:grpSpPr>
          <a:xfrm>
            <a:off x="3784444" y="-154998"/>
            <a:ext cx="3554596" cy="1676400"/>
            <a:chOff x="8368788" y="2898689"/>
            <a:chExt cx="3554596" cy="1676400"/>
          </a:xfrm>
        </p:grpSpPr>
        <p:pic>
          <p:nvPicPr>
            <p:cNvPr id="11" name="Graphic 10" descr="Laptop">
              <a:extLst>
                <a:ext uri="{FF2B5EF4-FFF2-40B4-BE49-F238E27FC236}">
                  <a16:creationId xmlns:a16="http://schemas.microsoft.com/office/drawing/2014/main" id="{BBE31951-4574-4D99-9E43-AE91030B19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246984" y="2898689"/>
              <a:ext cx="1676400" cy="1676400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0221936-F352-4CA6-BA78-DF2A05999FAF}"/>
                </a:ext>
              </a:extLst>
            </p:cNvPr>
            <p:cNvSpPr txBox="1"/>
            <p:nvPr/>
          </p:nvSpPr>
          <p:spPr>
            <a:xfrm>
              <a:off x="8368788" y="3454071"/>
              <a:ext cx="20066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u="sng" dirty="0"/>
                <a:t>Local machine</a:t>
              </a: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7979BEC9-B8FF-4939-8291-B58E3966B0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7932" y="1417431"/>
            <a:ext cx="8860665" cy="497768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D70C2EA-DA5F-4772-B088-E741917BFD04}"/>
              </a:ext>
            </a:extLst>
          </p:cNvPr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4293" y="4477385"/>
            <a:ext cx="6858000" cy="238061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90384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40964-F94A-422E-8948-69886714E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5400" dirty="0"/>
              <a:t>Model selection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342AEF-13D0-488C-9C61-C2E12E23AC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Model comparison</a:t>
            </a:r>
          </a:p>
          <a:p>
            <a:pPr algn="ctr"/>
            <a:r>
              <a:rPr lang="en-US" dirty="0"/>
              <a:t>VGG16</a:t>
            </a:r>
          </a:p>
        </p:txBody>
      </p:sp>
    </p:spTree>
    <p:extLst>
      <p:ext uri="{BB962C8B-B14F-4D97-AF65-F5344CB8AC3E}">
        <p14:creationId xmlns:p14="http://schemas.microsoft.com/office/powerpoint/2010/main" val="2409379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/>
          <p:cNvSpPr txBox="1">
            <a:spLocks/>
          </p:cNvSpPr>
          <p:nvPr/>
        </p:nvSpPr>
        <p:spPr>
          <a:xfrm>
            <a:off x="1517932" y="280648"/>
            <a:ext cx="2150426" cy="805109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vert="horz" lIns="91440" tIns="45720" rIns="91440" bIns="45720" rtlCol="0" anchor="ctr">
            <a:normAutofit fontScale="5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400" dirty="0"/>
              <a:t>Model comparison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578A14-2E15-4909-8CDD-ADB651426BE8}"/>
              </a:ext>
            </a:extLst>
          </p:cNvPr>
          <p:cNvSpPr txBox="1"/>
          <p:nvPr/>
        </p:nvSpPr>
        <p:spPr>
          <a:xfrm>
            <a:off x="8510748" y="1670796"/>
            <a:ext cx="20116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TRAINING PHASE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E303F8-822D-467B-920A-AC8511B289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4335" y="3999625"/>
            <a:ext cx="7747848" cy="19796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63DB614-6FFC-4CAC-9EE3-3472D2F758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7466" y="1670796"/>
            <a:ext cx="6697280" cy="194661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CF213FF-FC37-4631-B4B4-D6858C64C02B}"/>
              </a:ext>
            </a:extLst>
          </p:cNvPr>
          <p:cNvSpPr txBox="1"/>
          <p:nvPr/>
        </p:nvSpPr>
        <p:spPr>
          <a:xfrm>
            <a:off x="1324501" y="5579119"/>
            <a:ext cx="20116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TESTING PHASE</a:t>
            </a:r>
          </a:p>
        </p:txBody>
      </p:sp>
    </p:spTree>
    <p:extLst>
      <p:ext uri="{BB962C8B-B14F-4D97-AF65-F5344CB8AC3E}">
        <p14:creationId xmlns:p14="http://schemas.microsoft.com/office/powerpoint/2010/main" val="2276599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3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/>
          <p:cNvSpPr txBox="1">
            <a:spLocks/>
          </p:cNvSpPr>
          <p:nvPr/>
        </p:nvSpPr>
        <p:spPr>
          <a:xfrm>
            <a:off x="1517932" y="280648"/>
            <a:ext cx="2150426" cy="805109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400" dirty="0"/>
              <a:t>VGG16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FA724E2-9054-428B-9819-78ADE27126E5}"/>
              </a:ext>
            </a:extLst>
          </p:cNvPr>
          <p:cNvPicPr/>
          <p:nvPr/>
        </p:nvPicPr>
        <p:blipFill rotWithShape="1">
          <a:blip r:embed="rId3"/>
          <a:srcRect l="887" t="5921" r="27376"/>
          <a:stretch/>
        </p:blipFill>
        <p:spPr>
          <a:xfrm>
            <a:off x="6733472" y="2771335"/>
            <a:ext cx="3367142" cy="77454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78EE02F-FF50-4A0E-A832-F0E7309E73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7665" y="1867628"/>
            <a:ext cx="5909084" cy="22097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3F1CE73-3FFE-4CEC-9276-A20DB25463A2}"/>
              </a:ext>
            </a:extLst>
          </p:cNvPr>
          <p:cNvSpPr txBox="1"/>
          <p:nvPr/>
        </p:nvSpPr>
        <p:spPr>
          <a:xfrm>
            <a:off x="6297788" y="4202155"/>
            <a:ext cx="33671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Trained on 1 million images from 1000 classes (ImageNet)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4E61566-C521-4744-80EA-E86C0E01E873}"/>
              </a:ext>
            </a:extLst>
          </p:cNvPr>
          <p:cNvSpPr txBox="1"/>
          <p:nvPr/>
        </p:nvSpPr>
        <p:spPr>
          <a:xfrm>
            <a:off x="5178993" y="5441798"/>
            <a:ext cx="38882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16 main original layers </a:t>
            </a:r>
            <a:br>
              <a:rPr lang="en-US" dirty="0"/>
            </a:br>
            <a:r>
              <a:rPr lang="en-US" dirty="0"/>
              <a:t>(2 deleted, 3 added and retrained)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2208600-FF9E-484E-B72C-FBD710B8BBAD}"/>
              </a:ext>
            </a:extLst>
          </p:cNvPr>
          <p:cNvSpPr txBox="1"/>
          <p:nvPr/>
        </p:nvSpPr>
        <p:spPr>
          <a:xfrm>
            <a:off x="5387381" y="818545"/>
            <a:ext cx="29503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Transfer learning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F5F45BE-93E7-4E32-BDA6-1314C85D8043}"/>
              </a:ext>
            </a:extLst>
          </p:cNvPr>
          <p:cNvCxnSpPr>
            <a:cxnSpLocks/>
            <a:stCxn id="34" idx="0"/>
            <a:endCxn id="9" idx="1"/>
          </p:cNvCxnSpPr>
          <p:nvPr/>
        </p:nvCxnSpPr>
        <p:spPr>
          <a:xfrm flipV="1">
            <a:off x="3102606" y="1978117"/>
            <a:ext cx="3105059" cy="1930531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1979C6C-C359-409C-91BA-E197D5293970}"/>
              </a:ext>
            </a:extLst>
          </p:cNvPr>
          <p:cNvCxnSpPr>
            <a:cxnSpLocks/>
            <a:stCxn id="34" idx="0"/>
            <a:endCxn id="12" idx="1"/>
          </p:cNvCxnSpPr>
          <p:nvPr/>
        </p:nvCxnSpPr>
        <p:spPr>
          <a:xfrm flipV="1">
            <a:off x="3102606" y="1018600"/>
            <a:ext cx="2284775" cy="2890048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6F2B8D3-8A1C-446E-8CAA-D341337718BE}"/>
              </a:ext>
            </a:extLst>
          </p:cNvPr>
          <p:cNvCxnSpPr>
            <a:cxnSpLocks/>
            <a:stCxn id="34" idx="0"/>
            <a:endCxn id="8" idx="1"/>
          </p:cNvCxnSpPr>
          <p:nvPr/>
        </p:nvCxnSpPr>
        <p:spPr>
          <a:xfrm flipV="1">
            <a:off x="3102606" y="3158610"/>
            <a:ext cx="3630866" cy="750038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6B8D758-D72B-4B41-A9EA-688A956092AC}"/>
              </a:ext>
            </a:extLst>
          </p:cNvPr>
          <p:cNvCxnSpPr>
            <a:cxnSpLocks/>
            <a:stCxn id="34" idx="0"/>
            <a:endCxn id="10" idx="1"/>
          </p:cNvCxnSpPr>
          <p:nvPr/>
        </p:nvCxnSpPr>
        <p:spPr>
          <a:xfrm>
            <a:off x="3102606" y="3908648"/>
            <a:ext cx="3195182" cy="616673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9EF7DFE-DBB8-401D-A826-3FD1317B4B5A}"/>
              </a:ext>
            </a:extLst>
          </p:cNvPr>
          <p:cNvCxnSpPr>
            <a:cxnSpLocks/>
            <a:stCxn id="34" idx="0"/>
            <a:endCxn id="11" idx="1"/>
          </p:cNvCxnSpPr>
          <p:nvPr/>
        </p:nvCxnSpPr>
        <p:spPr>
          <a:xfrm>
            <a:off x="3102606" y="3908648"/>
            <a:ext cx="2076387" cy="1856316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2">
            <a:extLst>
              <a:ext uri="{FF2B5EF4-FFF2-40B4-BE49-F238E27FC236}">
                <a16:creationId xmlns:a16="http://schemas.microsoft.com/office/drawing/2014/main" id="{09DACD46-DB2A-4AA1-86B2-4E94924D98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-246436" y="3249599"/>
            <a:ext cx="5379986" cy="1318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7293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40964-F94A-422E-8948-69886714E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5400" dirty="0"/>
              <a:t>techniques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342AEF-13D0-488C-9C61-C2E12E23AC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Description</a:t>
            </a:r>
          </a:p>
          <a:p>
            <a:pPr algn="ctr"/>
            <a:r>
              <a:rPr lang="en-US" dirty="0"/>
              <a:t>Supervised binary tunnel classification</a:t>
            </a:r>
          </a:p>
          <a:p>
            <a:pPr algn="ctr"/>
            <a:r>
              <a:rPr lang="en-US" dirty="0"/>
              <a:t>Supervised binary tunnel classification improvement</a:t>
            </a:r>
          </a:p>
          <a:p>
            <a:pPr algn="ctr"/>
            <a:r>
              <a:rPr lang="en-US" dirty="0"/>
              <a:t>Supervised multi-class tunnel classification</a:t>
            </a:r>
          </a:p>
          <a:p>
            <a:pPr algn="ctr"/>
            <a:r>
              <a:rPr lang="en-US" dirty="0"/>
              <a:t>Classifications comparison</a:t>
            </a:r>
          </a:p>
          <a:p>
            <a:pPr algn="ctr"/>
            <a:r>
              <a:rPr lang="en-US" dirty="0"/>
              <a:t>Active learning strategy</a:t>
            </a:r>
          </a:p>
        </p:txBody>
      </p:sp>
    </p:spTree>
    <p:extLst>
      <p:ext uri="{BB962C8B-B14F-4D97-AF65-F5344CB8AC3E}">
        <p14:creationId xmlns:p14="http://schemas.microsoft.com/office/powerpoint/2010/main" val="635094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/>
          <p:cNvSpPr txBox="1">
            <a:spLocks/>
          </p:cNvSpPr>
          <p:nvPr/>
        </p:nvSpPr>
        <p:spPr>
          <a:xfrm>
            <a:off x="1517931" y="280648"/>
            <a:ext cx="9579559" cy="805109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400" dirty="0"/>
              <a:t>description</a:t>
            </a:r>
          </a:p>
        </p:txBody>
      </p:sp>
      <p:sp>
        <p:nvSpPr>
          <p:cNvPr id="11" name="Text Box 2">
            <a:extLst>
              <a:ext uri="{FF2B5EF4-FFF2-40B4-BE49-F238E27FC236}">
                <a16:creationId xmlns:a16="http://schemas.microsoft.com/office/drawing/2014/main" id="{341F7175-0E6D-4333-8A0F-897E52DD1B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84036" y="1537855"/>
            <a:ext cx="1804527" cy="471736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CLASSIFICATION</a:t>
            </a:r>
            <a:endParaRPr lang="en-US" sz="24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" name="Text Box 2">
            <a:extLst>
              <a:ext uri="{FF2B5EF4-FFF2-40B4-BE49-F238E27FC236}">
                <a16:creationId xmlns:a16="http://schemas.microsoft.com/office/drawing/2014/main" id="{A043A0AD-6E98-44B5-8504-8CAD7CFC9A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6809" y="2578229"/>
            <a:ext cx="1284231" cy="438699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TUNNEL</a:t>
            </a:r>
            <a:endParaRPr lang="en-US" sz="20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5" name="Text Box 94">
            <a:extLst>
              <a:ext uri="{FF2B5EF4-FFF2-40B4-BE49-F238E27FC236}">
                <a16:creationId xmlns:a16="http://schemas.microsoft.com/office/drawing/2014/main" id="{D47BA354-D501-43B2-A166-F92EEA4897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77474" y="2614630"/>
            <a:ext cx="1251590" cy="433285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BRIDGE</a:t>
            </a:r>
            <a:endParaRPr lang="en-US" sz="20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6" name="Text Box 2">
            <a:extLst>
              <a:ext uri="{FF2B5EF4-FFF2-40B4-BE49-F238E27FC236}">
                <a16:creationId xmlns:a16="http://schemas.microsoft.com/office/drawing/2014/main" id="{61B4AA9C-808A-4ABE-AC61-91E0CA906C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39165" y="3639596"/>
            <a:ext cx="1547633" cy="608618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2.BINARY</a:t>
            </a:r>
            <a:endParaRPr lang="en-US" sz="20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5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(tunnel/no tunnel)</a:t>
            </a:r>
            <a:endParaRPr lang="en-US" sz="20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7" name="Text Box 2">
            <a:extLst>
              <a:ext uri="{FF2B5EF4-FFF2-40B4-BE49-F238E27FC236}">
                <a16:creationId xmlns:a16="http://schemas.microsoft.com/office/drawing/2014/main" id="{EEB3D3A5-7E61-4286-8E6B-4595A0AE4C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00701" y="3616475"/>
            <a:ext cx="1490295" cy="608618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3.BINARY</a:t>
            </a:r>
            <a:endParaRPr lang="en-US" sz="20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05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(bridge/no bridge)</a:t>
            </a:r>
            <a:endParaRPr lang="en-US" sz="20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8" name="Text Box 2">
            <a:extLst>
              <a:ext uri="{FF2B5EF4-FFF2-40B4-BE49-F238E27FC236}">
                <a16:creationId xmlns:a16="http://schemas.microsoft.com/office/drawing/2014/main" id="{F810C975-FF65-4421-8E1B-BC4F40EF30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5305" y="3631890"/>
            <a:ext cx="1617992" cy="608618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1.MULTIPLE</a:t>
            </a:r>
            <a:endParaRPr lang="en-US" sz="20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5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(start/inside/exit/none)</a:t>
            </a:r>
            <a:endParaRPr lang="en-US" sz="20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E1F8987-37D4-4B90-8B20-2562B82E2570}"/>
              </a:ext>
            </a:extLst>
          </p:cNvPr>
          <p:cNvCxnSpPr/>
          <p:nvPr/>
        </p:nvCxnSpPr>
        <p:spPr>
          <a:xfrm flipH="1">
            <a:off x="3427170" y="2036427"/>
            <a:ext cx="1275788" cy="683617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6025F70-31B8-48F6-A5D3-F7D0514F47C6}"/>
              </a:ext>
            </a:extLst>
          </p:cNvPr>
          <p:cNvCxnSpPr/>
          <p:nvPr/>
        </p:nvCxnSpPr>
        <p:spPr>
          <a:xfrm>
            <a:off x="3041348" y="3007578"/>
            <a:ext cx="867137" cy="622556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BE43105-6727-44E5-8BA3-FD1AD1BD1F74}"/>
              </a:ext>
            </a:extLst>
          </p:cNvPr>
          <p:cNvCxnSpPr/>
          <p:nvPr/>
        </p:nvCxnSpPr>
        <p:spPr>
          <a:xfrm flipH="1">
            <a:off x="2231118" y="3015285"/>
            <a:ext cx="802019" cy="613264"/>
          </a:xfrm>
          <a:prstGeom prst="straightConnector1">
            <a:avLst/>
          </a:prstGeom>
          <a:ln w="57150">
            <a:solidFill>
              <a:schemeClr val="accent6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5CD2087-FE49-4F00-AFFB-F207765BFAD4}"/>
              </a:ext>
            </a:extLst>
          </p:cNvPr>
          <p:cNvCxnSpPr/>
          <p:nvPr/>
        </p:nvCxnSpPr>
        <p:spPr>
          <a:xfrm>
            <a:off x="4700386" y="2051842"/>
            <a:ext cx="1125617" cy="674325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2C635E6-5090-45E3-9245-708578130A62}"/>
              </a:ext>
            </a:extLst>
          </p:cNvPr>
          <p:cNvCxnSpPr/>
          <p:nvPr/>
        </p:nvCxnSpPr>
        <p:spPr>
          <a:xfrm flipH="1">
            <a:off x="5649511" y="3046116"/>
            <a:ext cx="534236" cy="571450"/>
          </a:xfrm>
          <a:prstGeom prst="straightConnector1">
            <a:avLst/>
          </a:prstGeom>
          <a:ln w="57150">
            <a:solidFill>
              <a:srgbClr val="FFC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DDCCEC5-730F-411D-99F5-17955F83FD6D}"/>
              </a:ext>
            </a:extLst>
          </p:cNvPr>
          <p:cNvCxnSpPr/>
          <p:nvPr/>
        </p:nvCxnSpPr>
        <p:spPr>
          <a:xfrm>
            <a:off x="6189664" y="3061531"/>
            <a:ext cx="707664" cy="542911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 Box 2">
            <a:extLst>
              <a:ext uri="{FF2B5EF4-FFF2-40B4-BE49-F238E27FC236}">
                <a16:creationId xmlns:a16="http://schemas.microsoft.com/office/drawing/2014/main" id="{282AE76E-CCF9-454A-B40C-5A22952728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89960" y="4703239"/>
            <a:ext cx="2141863" cy="482515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TUNNEL &amp; BRIDGE</a:t>
            </a:r>
            <a:endParaRPr lang="en-US" sz="20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6" name="Text Box 2">
            <a:extLst>
              <a:ext uri="{FF2B5EF4-FFF2-40B4-BE49-F238E27FC236}">
                <a16:creationId xmlns:a16="http://schemas.microsoft.com/office/drawing/2014/main" id="{291D893E-A7C4-4040-BD06-D59B2CB130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20930" y="3608765"/>
            <a:ext cx="1683775" cy="608618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4.MULTIPLE</a:t>
            </a:r>
            <a:endParaRPr lang="en-US" sz="20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05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(on top/under/none)</a:t>
            </a:r>
            <a:endParaRPr lang="en-US" sz="20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480C088-5643-415D-A919-D11DDF3692AE}"/>
              </a:ext>
            </a:extLst>
          </p:cNvPr>
          <p:cNvCxnSpPr/>
          <p:nvPr/>
        </p:nvCxnSpPr>
        <p:spPr>
          <a:xfrm flipH="1">
            <a:off x="4638655" y="2082673"/>
            <a:ext cx="55816" cy="2622964"/>
          </a:xfrm>
          <a:prstGeom prst="straightConnector1">
            <a:avLst/>
          </a:prstGeom>
          <a:ln w="57150">
            <a:solidFill>
              <a:srgbClr val="FFC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ADF81A4-123C-4434-9933-56A82EF1C391}"/>
              </a:ext>
            </a:extLst>
          </p:cNvPr>
          <p:cNvCxnSpPr/>
          <p:nvPr/>
        </p:nvCxnSpPr>
        <p:spPr>
          <a:xfrm flipH="1">
            <a:off x="3434886" y="5196521"/>
            <a:ext cx="1186749" cy="777199"/>
          </a:xfrm>
          <a:prstGeom prst="straightConnector1">
            <a:avLst/>
          </a:prstGeom>
          <a:ln w="57150">
            <a:solidFill>
              <a:srgbClr val="FFC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 Box 2">
            <a:extLst>
              <a:ext uri="{FF2B5EF4-FFF2-40B4-BE49-F238E27FC236}">
                <a16:creationId xmlns:a16="http://schemas.microsoft.com/office/drawing/2014/main" id="{754EF9A4-1271-4F7C-BC5E-8F255E13EC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6844" y="5959569"/>
            <a:ext cx="2207413" cy="74430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5.TERNARY</a:t>
            </a:r>
            <a:endParaRPr lang="en-US" sz="20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05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(tunnel/bridge/none)</a:t>
            </a:r>
            <a:endParaRPr lang="en-US" sz="20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F6046D3-5E2C-4A38-A17E-B1C2D008C5D0}"/>
              </a:ext>
            </a:extLst>
          </p:cNvPr>
          <p:cNvCxnSpPr/>
          <p:nvPr/>
        </p:nvCxnSpPr>
        <p:spPr>
          <a:xfrm>
            <a:off x="4615505" y="5196521"/>
            <a:ext cx="1116315" cy="771889"/>
          </a:xfrm>
          <a:prstGeom prst="straightConnector1">
            <a:avLst/>
          </a:prstGeom>
          <a:ln w="57150">
            <a:solidFill>
              <a:srgbClr val="C0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 Box 2">
            <a:extLst>
              <a:ext uri="{FF2B5EF4-FFF2-40B4-BE49-F238E27FC236}">
                <a16:creationId xmlns:a16="http://schemas.microsoft.com/office/drawing/2014/main" id="{1082D0BA-0FD8-4BEB-9481-E05A72AB35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98240" y="5967279"/>
            <a:ext cx="2419229" cy="833478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6.MULTIPLE COMBINED</a:t>
            </a:r>
            <a:endParaRPr lang="en-US" sz="20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5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(start / inside/ exit of tunnel)</a:t>
            </a:r>
            <a:endParaRPr lang="en-US" sz="20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5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(bridge/none)</a:t>
            </a:r>
            <a:endParaRPr lang="en-US" sz="20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20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8ADB1F7-8502-495A-8B06-F69CF6FEDEC8}"/>
              </a:ext>
            </a:extLst>
          </p:cNvPr>
          <p:cNvSpPr txBox="1"/>
          <p:nvPr/>
        </p:nvSpPr>
        <p:spPr>
          <a:xfrm>
            <a:off x="8727045" y="2776745"/>
            <a:ext cx="290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ENSEMBLE LEARNING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7683647-6205-4505-839A-9F1D8CD507E5}"/>
              </a:ext>
            </a:extLst>
          </p:cNvPr>
          <p:cNvSpPr txBox="1"/>
          <p:nvPr/>
        </p:nvSpPr>
        <p:spPr>
          <a:xfrm>
            <a:off x="8727045" y="2110183"/>
            <a:ext cx="26600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ACTIVE LEARNING</a:t>
            </a:r>
          </a:p>
        </p:txBody>
      </p:sp>
    </p:spTree>
    <p:extLst>
      <p:ext uri="{BB962C8B-B14F-4D97-AF65-F5344CB8AC3E}">
        <p14:creationId xmlns:p14="http://schemas.microsoft.com/office/powerpoint/2010/main" val="2681875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500"/>
                            </p:stCondLst>
                            <p:childTnLst>
                              <p:par>
                                <p:cTn id="6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5" grpId="0" animBg="1"/>
      <p:bldP spid="16" grpId="0" animBg="1"/>
      <p:bldP spid="17" grpId="0" animBg="1"/>
      <p:bldP spid="18" grpId="0" animBg="1"/>
      <p:bldP spid="25" grpId="0" animBg="1"/>
      <p:bldP spid="26" grpId="0" animBg="1"/>
      <p:bldP spid="30" grpId="0" animBg="1"/>
      <p:bldP spid="32" grpId="0" animBg="1"/>
      <p:bldP spid="3" grpId="0"/>
      <p:bldP spid="33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/>
          <p:cNvSpPr txBox="1">
            <a:spLocks/>
          </p:cNvSpPr>
          <p:nvPr/>
        </p:nvSpPr>
        <p:spPr>
          <a:xfrm>
            <a:off x="1517931" y="280648"/>
            <a:ext cx="9579559" cy="805109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400" dirty="0"/>
              <a:t>Supervised binary tunnel classification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6F69EAA-0741-423C-A5A7-3257C1D8D604}"/>
              </a:ext>
            </a:extLst>
          </p:cNvPr>
          <p:cNvSpPr txBox="1"/>
          <p:nvPr/>
        </p:nvSpPr>
        <p:spPr>
          <a:xfrm>
            <a:off x="1183341" y="1592132"/>
            <a:ext cx="54205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u="sng" dirty="0"/>
              <a:t>DATA:</a:t>
            </a:r>
            <a:r>
              <a:rPr lang="en-US" dirty="0"/>
              <a:t> Phase 2 (augmented, well randomized)</a:t>
            </a:r>
          </a:p>
        </p:txBody>
      </p: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3EBE9E67-7A12-476D-AA4F-466D8DB2F7C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7504245"/>
              </p:ext>
            </p:extLst>
          </p:nvPr>
        </p:nvGraphicFramePr>
        <p:xfrm>
          <a:off x="6307710" y="2916433"/>
          <a:ext cx="4202105" cy="33791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12" name="Picture 11">
            <a:extLst>
              <a:ext uri="{FF2B5EF4-FFF2-40B4-BE49-F238E27FC236}">
                <a16:creationId xmlns:a16="http://schemas.microsoft.com/office/drawing/2014/main" id="{C44A07D2-51CE-4270-9374-D76ECE76A977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931178" y="3557951"/>
            <a:ext cx="3690385" cy="209608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F8415FE-73DF-44D5-B522-B9CCCA97EC57}"/>
              </a:ext>
            </a:extLst>
          </p:cNvPr>
          <p:cNvSpPr txBox="1"/>
          <p:nvPr/>
        </p:nvSpPr>
        <p:spPr>
          <a:xfrm>
            <a:off x="0" y="2097966"/>
            <a:ext cx="542058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u="sng" dirty="0"/>
              <a:t>LABELS:</a:t>
            </a:r>
            <a:r>
              <a:rPr lang="en-US" dirty="0"/>
              <a:t> 0 – No tunnel</a:t>
            </a:r>
          </a:p>
          <a:p>
            <a:pPr algn="ctr"/>
            <a:r>
              <a:rPr lang="en-US" dirty="0"/>
              <a:t>         1 – Tunnel </a:t>
            </a:r>
          </a:p>
        </p:txBody>
      </p:sp>
    </p:spTree>
    <p:extLst>
      <p:ext uri="{BB962C8B-B14F-4D97-AF65-F5344CB8AC3E}">
        <p14:creationId xmlns:p14="http://schemas.microsoft.com/office/powerpoint/2010/main" val="208987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9" grpId="0">
        <p:bldAsOne/>
      </p:bldGraphic>
      <p:bldP spid="14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/>
          <p:cNvSpPr txBox="1">
            <a:spLocks/>
          </p:cNvSpPr>
          <p:nvPr/>
        </p:nvSpPr>
        <p:spPr>
          <a:xfrm>
            <a:off x="1517931" y="280648"/>
            <a:ext cx="9579559" cy="805109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400" dirty="0"/>
              <a:t>Supervised binary tunnel classification improvement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F54935-67C5-4794-AE12-B5A56F022C96}"/>
              </a:ext>
            </a:extLst>
          </p:cNvPr>
          <p:cNvSpPr txBox="1"/>
          <p:nvPr/>
        </p:nvSpPr>
        <p:spPr>
          <a:xfrm>
            <a:off x="1183341" y="1592132"/>
            <a:ext cx="542058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u="sng" dirty="0"/>
              <a:t>DATA:</a:t>
            </a:r>
            <a:r>
              <a:rPr lang="en-US" dirty="0"/>
              <a:t> Phase 3 augmented with special false positives images)</a:t>
            </a:r>
          </a:p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62E988-2C34-4EC3-9287-A235A223F712}"/>
              </a:ext>
            </a:extLst>
          </p:cNvPr>
          <p:cNvSpPr txBox="1"/>
          <p:nvPr/>
        </p:nvSpPr>
        <p:spPr>
          <a:xfrm>
            <a:off x="-274320" y="2546239"/>
            <a:ext cx="542058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u="sng" dirty="0"/>
              <a:t>LABELS:</a:t>
            </a:r>
            <a:r>
              <a:rPr lang="en-US" dirty="0"/>
              <a:t> 0 – No tunnel</a:t>
            </a:r>
          </a:p>
          <a:p>
            <a:pPr algn="ctr"/>
            <a:r>
              <a:rPr lang="en-US" dirty="0"/>
              <a:t>         1 – Tunnel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013BE9-BCA5-4DF1-8CE2-5357F1F0BA44}"/>
              </a:ext>
            </a:extLst>
          </p:cNvPr>
          <p:cNvSpPr txBox="1"/>
          <p:nvPr/>
        </p:nvSpPr>
        <p:spPr>
          <a:xfrm>
            <a:off x="0" y="3280711"/>
            <a:ext cx="54205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+ 2500 images of bridges</a:t>
            </a:r>
          </a:p>
          <a:p>
            <a:pPr algn="ctr"/>
            <a:endParaRPr lang="en-US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53BCF7-E334-4487-B5A3-E071D5871520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8173" y="2546239"/>
            <a:ext cx="6858000" cy="238061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55102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/>
          <p:cNvSpPr txBox="1">
            <a:spLocks/>
          </p:cNvSpPr>
          <p:nvPr/>
        </p:nvSpPr>
        <p:spPr>
          <a:xfrm>
            <a:off x="1517931" y="280648"/>
            <a:ext cx="9579559" cy="805109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400" dirty="0"/>
              <a:t>Supervised multi-class tunnel classification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AC3A3A-141B-4557-AACE-5E922A144773}"/>
              </a:ext>
            </a:extLst>
          </p:cNvPr>
          <p:cNvSpPr txBox="1"/>
          <p:nvPr/>
        </p:nvSpPr>
        <p:spPr>
          <a:xfrm>
            <a:off x="0" y="2473859"/>
            <a:ext cx="5420586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u="sng" dirty="0"/>
              <a:t>LABELS:</a:t>
            </a:r>
            <a:r>
              <a:rPr lang="en-US" dirty="0"/>
              <a:t> 0 – No tunnel</a:t>
            </a:r>
          </a:p>
          <a:p>
            <a:pPr algn="ctr"/>
            <a:r>
              <a:rPr lang="en-US" dirty="0"/>
              <a:t>                      1 – Tunnel entrance</a:t>
            </a:r>
          </a:p>
          <a:p>
            <a:pPr algn="ctr"/>
            <a:r>
              <a:rPr lang="en-US" dirty="0"/>
              <a:t>                       2 – Inside the tunnel</a:t>
            </a:r>
          </a:p>
          <a:p>
            <a:pPr algn="ctr"/>
            <a:r>
              <a:rPr lang="en-US" dirty="0"/>
              <a:t>               3 – Tunnel exit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E269F8-1B74-4FA8-B0E1-2673481EB1FB}"/>
              </a:ext>
            </a:extLst>
          </p:cNvPr>
          <p:cNvSpPr txBox="1"/>
          <p:nvPr/>
        </p:nvSpPr>
        <p:spPr>
          <a:xfrm>
            <a:off x="1183341" y="1905928"/>
            <a:ext cx="54205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u="sng" dirty="0"/>
              <a:t>DATA:</a:t>
            </a:r>
            <a:r>
              <a:rPr lang="en-US" dirty="0"/>
              <a:t> Phase 2 (augmented, well randomized)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7102D5-36CE-4618-8FB7-19D33AB466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8369" y="4754564"/>
            <a:ext cx="4279121" cy="161378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7FE1D7F-7E9E-4D43-B40B-B8BF6950644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701"/>
          <a:stretch/>
        </p:blipFill>
        <p:spPr>
          <a:xfrm>
            <a:off x="6771416" y="1773842"/>
            <a:ext cx="3474986" cy="222104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E39C7B6-32EE-420E-A395-AB77A66530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7930" y="4752017"/>
            <a:ext cx="4279121" cy="1616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118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3CF08E-AF0A-447D-B11E-50FB664A46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	We want to predict approaching </a:t>
            </a:r>
            <a:r>
              <a:rPr lang="en-US" sz="2800" b="1" dirty="0"/>
              <a:t>infrastructure</a:t>
            </a:r>
            <a:r>
              <a:rPr lang="en-US" dirty="0"/>
              <a:t> on the road (</a:t>
            </a:r>
            <a:r>
              <a:rPr lang="en-US" sz="2800" i="1" dirty="0"/>
              <a:t>tunnels</a:t>
            </a:r>
            <a:r>
              <a:rPr lang="en-US" dirty="0"/>
              <a:t> and </a:t>
            </a:r>
            <a:r>
              <a:rPr lang="en-US" sz="2800" i="1" dirty="0"/>
              <a:t>bridges</a:t>
            </a:r>
            <a:r>
              <a:rPr lang="en-US" dirty="0"/>
              <a:t>) from a moving point of view located on a </a:t>
            </a:r>
            <a:r>
              <a:rPr lang="en-US" sz="2800" b="1" dirty="0"/>
              <a:t>vehicle</a:t>
            </a:r>
            <a:r>
              <a:rPr lang="en-US" dirty="0"/>
              <a:t> and using </a:t>
            </a:r>
            <a:r>
              <a:rPr lang="en-US" sz="2800" i="1" dirty="0"/>
              <a:t>sensors</a:t>
            </a:r>
            <a:r>
              <a:rPr lang="en-US" dirty="0"/>
              <a:t> (especially the </a:t>
            </a:r>
            <a:r>
              <a:rPr lang="en-US" sz="2800" i="1" dirty="0"/>
              <a:t>camera</a:t>
            </a:r>
            <a:r>
              <a:rPr lang="en-US" dirty="0"/>
              <a:t>) present on the vehicle.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04EBF81-9A7B-4A73-80CC-51013388C9AF}"/>
              </a:ext>
            </a:extLst>
          </p:cNvPr>
          <p:cNvSpPr/>
          <p:nvPr/>
        </p:nvSpPr>
        <p:spPr>
          <a:xfrm rot="1085704">
            <a:off x="5834548" y="1478280"/>
            <a:ext cx="2745571" cy="186204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endParaRPr lang="en-US" sz="11500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538CD04-8A0F-4119-863D-3209DCDF8F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1408" y="393782"/>
            <a:ext cx="2650656" cy="738827"/>
          </a:xfr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>
            <a:noAutofit/>
          </a:bodyPr>
          <a:lstStyle/>
          <a:p>
            <a:pPr algn="ctr"/>
            <a:r>
              <a:rPr lang="en-US" sz="2800" dirty="0"/>
              <a:t>Problem definition</a:t>
            </a:r>
          </a:p>
        </p:txBody>
      </p:sp>
    </p:spTree>
    <p:extLst>
      <p:ext uri="{BB962C8B-B14F-4D97-AF65-F5344CB8AC3E}">
        <p14:creationId xmlns:p14="http://schemas.microsoft.com/office/powerpoint/2010/main" val="1431954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/>
          <p:cNvSpPr txBox="1">
            <a:spLocks/>
          </p:cNvSpPr>
          <p:nvPr/>
        </p:nvSpPr>
        <p:spPr>
          <a:xfrm>
            <a:off x="1517931" y="280648"/>
            <a:ext cx="9579559" cy="805109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400" dirty="0"/>
              <a:t>Classifications comparison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9182CBF-6CB8-404C-999A-2AE5479A3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0462" y="3458286"/>
            <a:ext cx="7628281" cy="194326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7B2B7AA-49AD-4C3E-8A10-6EB56CA1A3DD}"/>
              </a:ext>
            </a:extLst>
          </p:cNvPr>
          <p:cNvSpPr txBox="1"/>
          <p:nvPr/>
        </p:nvSpPr>
        <p:spPr>
          <a:xfrm>
            <a:off x="750486" y="4106754"/>
            <a:ext cx="16799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binary</a:t>
            </a:r>
          </a:p>
          <a:p>
            <a:pPr algn="r"/>
            <a:r>
              <a:rPr lang="en-US" dirty="0"/>
              <a:t>binary improve</a:t>
            </a:r>
          </a:p>
          <a:p>
            <a:pPr algn="r"/>
            <a:r>
              <a:rPr lang="en-US" dirty="0"/>
              <a:t>multi-class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363E4F-3D1A-462D-90BC-3E78DCD1D7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0462" y="1456446"/>
            <a:ext cx="7331075" cy="18365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C0CD2B6-CCAD-4FE6-A6C2-1194EEB9A92E}"/>
              </a:ext>
            </a:extLst>
          </p:cNvPr>
          <p:cNvSpPr txBox="1"/>
          <p:nvPr/>
        </p:nvSpPr>
        <p:spPr>
          <a:xfrm>
            <a:off x="750486" y="2205888"/>
            <a:ext cx="16799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binary</a:t>
            </a:r>
          </a:p>
          <a:p>
            <a:pPr algn="r"/>
            <a:r>
              <a:rPr lang="en-US" dirty="0"/>
              <a:t>binary improve</a:t>
            </a:r>
          </a:p>
          <a:p>
            <a:pPr algn="r"/>
            <a:r>
              <a:rPr lang="en-US" dirty="0"/>
              <a:t>multi-class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37AE0B-C077-4B3D-B3D2-49B8C35856AA}"/>
              </a:ext>
            </a:extLst>
          </p:cNvPr>
          <p:cNvSpPr txBox="1"/>
          <p:nvPr/>
        </p:nvSpPr>
        <p:spPr>
          <a:xfrm>
            <a:off x="10058743" y="4106754"/>
            <a:ext cx="26621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0.056 seconds</a:t>
            </a:r>
          </a:p>
          <a:p>
            <a:r>
              <a:rPr lang="en-US" dirty="0"/>
              <a:t>0.095 seconds</a:t>
            </a:r>
          </a:p>
          <a:p>
            <a:r>
              <a:rPr lang="en-US" dirty="0"/>
              <a:t>0.11 seconds </a:t>
            </a:r>
          </a:p>
        </p:txBody>
      </p:sp>
    </p:spTree>
    <p:extLst>
      <p:ext uri="{BB962C8B-B14F-4D97-AF65-F5344CB8AC3E}">
        <p14:creationId xmlns:p14="http://schemas.microsoft.com/office/powerpoint/2010/main" val="3079502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5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/>
          <p:cNvSpPr txBox="1">
            <a:spLocks/>
          </p:cNvSpPr>
          <p:nvPr/>
        </p:nvSpPr>
        <p:spPr>
          <a:xfrm>
            <a:off x="1517931" y="280648"/>
            <a:ext cx="9579559" cy="805109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400"/>
              <a:t>Active learning strategy</a:t>
            </a:r>
            <a:endParaRPr lang="en-US" sz="440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4DFDFDE-E8B5-4E4C-A44B-E89383CC9F4C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91" t="12662" r="7997" b="8482"/>
          <a:stretch/>
        </p:blipFill>
        <p:spPr bwMode="auto">
          <a:xfrm>
            <a:off x="4341669" y="1934456"/>
            <a:ext cx="5166014" cy="381060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6190930-A0E6-4C11-BC10-A9C7DC27D2E2}"/>
              </a:ext>
            </a:extLst>
          </p:cNvPr>
          <p:cNvSpPr txBox="1"/>
          <p:nvPr/>
        </p:nvSpPr>
        <p:spPr>
          <a:xfrm>
            <a:off x="1806287" y="3362704"/>
            <a:ext cx="19240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Uncertainty sampling </a:t>
            </a:r>
          </a:p>
        </p:txBody>
      </p:sp>
    </p:spTree>
    <p:extLst>
      <p:ext uri="{BB962C8B-B14F-4D97-AF65-F5344CB8AC3E}">
        <p14:creationId xmlns:p14="http://schemas.microsoft.com/office/powerpoint/2010/main" val="4054634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/>
          <p:cNvSpPr txBox="1">
            <a:spLocks/>
          </p:cNvSpPr>
          <p:nvPr/>
        </p:nvSpPr>
        <p:spPr>
          <a:xfrm>
            <a:off x="1517931" y="280648"/>
            <a:ext cx="9579559" cy="805109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400" dirty="0"/>
              <a:t>Active learning strategy</a:t>
            </a: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6301C52F-C66A-4872-BE82-AA5A78455B68}"/>
              </a:ext>
            </a:extLst>
          </p:cNvPr>
          <p:cNvGraphicFramePr/>
          <p:nvPr/>
        </p:nvGraphicFramePr>
        <p:xfrm>
          <a:off x="4316027" y="1187804"/>
          <a:ext cx="3695660" cy="27527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9B54F8F2-692B-4AD4-A64A-2A37181248BC}"/>
              </a:ext>
            </a:extLst>
          </p:cNvPr>
          <p:cNvGraphicFramePr/>
          <p:nvPr/>
        </p:nvGraphicFramePr>
        <p:xfrm>
          <a:off x="8011687" y="1194790"/>
          <a:ext cx="3257514" cy="27387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AE26B8D0-80CC-4762-BEF1-004FFE6D3708}"/>
              </a:ext>
            </a:extLst>
          </p:cNvPr>
          <p:cNvGraphicFramePr/>
          <p:nvPr/>
        </p:nvGraphicFramePr>
        <p:xfrm>
          <a:off x="4310236" y="4038133"/>
          <a:ext cx="3695660" cy="27311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3911DD04-A98E-443E-8578-51C7E1EAA771}"/>
              </a:ext>
            </a:extLst>
          </p:cNvPr>
          <p:cNvGraphicFramePr/>
          <p:nvPr/>
        </p:nvGraphicFramePr>
        <p:xfrm>
          <a:off x="8011687" y="4038133"/>
          <a:ext cx="3257514" cy="27387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C31E256F-204C-4A5D-8643-9C1AA2C26F18}"/>
              </a:ext>
            </a:extLst>
          </p:cNvPr>
          <p:cNvSpPr txBox="1"/>
          <p:nvPr/>
        </p:nvSpPr>
        <p:spPr>
          <a:xfrm>
            <a:off x="1153391" y="1454727"/>
            <a:ext cx="268085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 iterations</a:t>
            </a:r>
          </a:p>
          <a:p>
            <a:r>
              <a:rPr lang="en-US" dirty="0"/>
              <a:t>100 images/iteration</a:t>
            </a:r>
          </a:p>
          <a:p>
            <a:r>
              <a:rPr lang="en-US" dirty="0"/>
              <a:t>456 images for validation</a:t>
            </a:r>
          </a:p>
          <a:p>
            <a:r>
              <a:rPr lang="en-US" dirty="0"/>
              <a:t>24 times faster (training)</a:t>
            </a:r>
          </a:p>
          <a:p>
            <a:r>
              <a:rPr lang="en-US" dirty="0"/>
              <a:t>225/500 (labelled/total)</a:t>
            </a:r>
          </a:p>
          <a:p>
            <a:r>
              <a:rPr lang="en-US" dirty="0"/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6A4C328-D91B-4E33-929E-4BDA36545C11}"/>
              </a:ext>
            </a:extLst>
          </p:cNvPr>
          <p:cNvSpPr txBox="1"/>
          <p:nvPr/>
        </p:nvSpPr>
        <p:spPr>
          <a:xfrm>
            <a:off x="1153391" y="4526110"/>
            <a:ext cx="29718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 iterations</a:t>
            </a:r>
          </a:p>
          <a:p>
            <a:r>
              <a:rPr lang="en-US" dirty="0"/>
              <a:t>900 images/iteration</a:t>
            </a:r>
          </a:p>
          <a:p>
            <a:r>
              <a:rPr lang="en-US" dirty="0"/>
              <a:t>5746 images for validation</a:t>
            </a:r>
          </a:p>
          <a:p>
            <a:r>
              <a:rPr lang="en-US" dirty="0"/>
              <a:t>8 times faster (training)</a:t>
            </a:r>
          </a:p>
          <a:p>
            <a:r>
              <a:rPr lang="en-US" dirty="0"/>
              <a:t>1150/6000 (labelled/total)</a:t>
            </a:r>
          </a:p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46591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  <p:bldGraphic spid="8" grpId="0">
        <p:bldAsOne/>
      </p:bldGraphic>
      <p:bldGraphic spid="9" grpId="0">
        <p:bldAsOne/>
      </p:bldGraphic>
      <p:bldGraphic spid="10" grpId="0">
        <p:bldAsOne/>
      </p:bldGraphic>
      <p:bldP spid="2" grpId="0"/>
      <p:bldP spid="11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40964-F94A-422E-8948-69886714E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5400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342AEF-13D0-488C-9C61-C2E12E23AC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Other metrics</a:t>
            </a:r>
          </a:p>
          <a:p>
            <a:pPr algn="ctr"/>
            <a:r>
              <a:rPr lang="en-US" dirty="0"/>
              <a:t>Comparison to State of the art</a:t>
            </a:r>
          </a:p>
          <a:p>
            <a:pPr algn="ctr"/>
            <a:r>
              <a:rPr lang="en-US" dirty="0"/>
              <a:t>Experiments</a:t>
            </a:r>
          </a:p>
          <a:p>
            <a:pPr algn="ctr"/>
            <a:r>
              <a:rPr lang="en-US" dirty="0"/>
              <a:t>Limitation</a:t>
            </a:r>
          </a:p>
        </p:txBody>
      </p:sp>
    </p:spTree>
    <p:extLst>
      <p:ext uri="{BB962C8B-B14F-4D97-AF65-F5344CB8AC3E}">
        <p14:creationId xmlns:p14="http://schemas.microsoft.com/office/powerpoint/2010/main" val="2425507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/>
          <p:cNvSpPr txBox="1">
            <a:spLocks/>
          </p:cNvSpPr>
          <p:nvPr/>
        </p:nvSpPr>
        <p:spPr>
          <a:xfrm>
            <a:off x="1517931" y="280648"/>
            <a:ext cx="9579559" cy="805109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400" dirty="0"/>
              <a:t>Other metrics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A5FE65-85AF-47DA-BA56-D6666EE0F7C5}"/>
              </a:ext>
            </a:extLst>
          </p:cNvPr>
          <p:cNvPicPr/>
          <p:nvPr/>
        </p:nvPicPr>
        <p:blipFill rotWithShape="1">
          <a:blip r:embed="rId3"/>
          <a:srcRect b="63830"/>
          <a:stretch/>
        </p:blipFill>
        <p:spPr>
          <a:xfrm>
            <a:off x="931885" y="2088099"/>
            <a:ext cx="3375660" cy="12732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EEC050F-A87F-4335-964C-20126AB0AD9C}"/>
              </a:ext>
            </a:extLst>
          </p:cNvPr>
          <p:cNvPicPr/>
          <p:nvPr/>
        </p:nvPicPr>
        <p:blipFill rotWithShape="1">
          <a:blip r:embed="rId3"/>
          <a:srcRect t="32152" b="33468"/>
          <a:stretch/>
        </p:blipFill>
        <p:spPr>
          <a:xfrm>
            <a:off x="4508797" y="2088098"/>
            <a:ext cx="3375660" cy="12732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02E0DC1-AB3E-4E7F-98CB-06A3177310C6}"/>
              </a:ext>
            </a:extLst>
          </p:cNvPr>
          <p:cNvPicPr/>
          <p:nvPr/>
        </p:nvPicPr>
        <p:blipFill rotWithShape="1">
          <a:blip r:embed="rId3"/>
          <a:srcRect t="61977" b="3018"/>
          <a:stretch/>
        </p:blipFill>
        <p:spPr>
          <a:xfrm>
            <a:off x="8205521" y="2064950"/>
            <a:ext cx="3375660" cy="129636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459208B-97DD-4143-988C-822D12756CF5}"/>
              </a:ext>
            </a:extLst>
          </p:cNvPr>
          <p:cNvSpPr txBox="1"/>
          <p:nvPr/>
        </p:nvSpPr>
        <p:spPr>
          <a:xfrm>
            <a:off x="931885" y="1698684"/>
            <a:ext cx="65807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BINARY CLASSIFICATION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95A5DAB-087F-449B-BDD5-F4BBC20CCD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7931" y="4625908"/>
            <a:ext cx="7913260" cy="70917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2F5E266-C5FD-4AB7-BCC6-680FB6441AA0}"/>
              </a:ext>
            </a:extLst>
          </p:cNvPr>
          <p:cNvSpPr txBox="1"/>
          <p:nvPr/>
        </p:nvSpPr>
        <p:spPr>
          <a:xfrm>
            <a:off x="1517931" y="4047769"/>
            <a:ext cx="65807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BINARY and MULTI-CLASS CLASSIFICATION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FDC6D6A-35A2-405C-9532-BE33F0EFDB1E}"/>
              </a:ext>
            </a:extLst>
          </p:cNvPr>
          <p:cNvSpPr txBox="1"/>
          <p:nvPr/>
        </p:nvSpPr>
        <p:spPr>
          <a:xfrm>
            <a:off x="9671330" y="4795829"/>
            <a:ext cx="2012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30 k images</a:t>
            </a:r>
          </a:p>
        </p:txBody>
      </p:sp>
    </p:spTree>
    <p:extLst>
      <p:ext uri="{BB962C8B-B14F-4D97-AF65-F5344CB8AC3E}">
        <p14:creationId xmlns:p14="http://schemas.microsoft.com/office/powerpoint/2010/main" val="2892376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/>
      <p:bldP spid="4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/>
          <p:cNvSpPr txBox="1">
            <a:spLocks/>
          </p:cNvSpPr>
          <p:nvPr/>
        </p:nvSpPr>
        <p:spPr>
          <a:xfrm>
            <a:off x="1517931" y="280648"/>
            <a:ext cx="9579559" cy="805109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400" dirty="0"/>
              <a:t>Other metrics</a:t>
            </a:r>
          </a:p>
        </p:txBody>
      </p:sp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73485980-3DC1-49CB-B8B7-10D804A2D9A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08225951"/>
              </p:ext>
            </p:extLst>
          </p:nvPr>
        </p:nvGraphicFramePr>
        <p:xfrm>
          <a:off x="72738" y="1744974"/>
          <a:ext cx="8853402" cy="418781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EB7C092-C807-4B0A-8516-36217B674EE2}"/>
              </a:ext>
            </a:extLst>
          </p:cNvPr>
          <p:cNvCxnSpPr/>
          <p:nvPr/>
        </p:nvCxnSpPr>
        <p:spPr>
          <a:xfrm flipV="1">
            <a:off x="500609" y="5131400"/>
            <a:ext cx="0" cy="801388"/>
          </a:xfrm>
          <a:prstGeom prst="straightConnector1">
            <a:avLst/>
          </a:prstGeom>
          <a:ln w="984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final_5ef4f83f44c6d20015674ff4_542304">
            <a:hlinkClick r:id="" action="ppaction://media"/>
            <a:extLst>
              <a:ext uri="{FF2B5EF4-FFF2-40B4-BE49-F238E27FC236}">
                <a16:creationId xmlns:a16="http://schemas.microsoft.com/office/drawing/2014/main" id="{70C5331C-D1F6-40A4-95D5-FFBB4D0C1DA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321400" y="1195013"/>
            <a:ext cx="4829787" cy="2452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141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43 -0.00254 L 0.58398 0.00116 " pathEditMode="relative" rAng="0" ptsTypes="AA">
                                      <p:cBhvr>
                                        <p:cTn id="6" dur="517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128" y="18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52040" fill="hold"/>
                                        <p:tgtEl>
                                          <p:spTgt spid="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35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3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5"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53075289-A8FE-4429-840D-8871356D6324}"/>
              </a:ext>
            </a:extLst>
          </p:cNvPr>
          <p:cNvSpPr txBox="1">
            <a:spLocks/>
          </p:cNvSpPr>
          <p:nvPr/>
        </p:nvSpPr>
        <p:spPr>
          <a:xfrm>
            <a:off x="1464144" y="312921"/>
            <a:ext cx="9127656" cy="806787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/>
              <a:t>Comparison to state of the art</a:t>
            </a:r>
            <a:endParaRPr lang="en-US" sz="4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2E9F01-A33B-43C3-8B07-D3FA2165AE2D}"/>
              </a:ext>
            </a:extLst>
          </p:cNvPr>
          <p:cNvSpPr txBox="1"/>
          <p:nvPr/>
        </p:nvSpPr>
        <p:spPr>
          <a:xfrm>
            <a:off x="1274196" y="1164622"/>
            <a:ext cx="4753776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Christoffer</a:t>
            </a:r>
            <a:r>
              <a:rPr lang="en-US" dirty="0"/>
              <a:t>, N. (2009). </a:t>
            </a:r>
            <a:r>
              <a:rPr lang="en-US" i="1" dirty="0"/>
              <a:t>Road Tunnel Entrance - master thesis.</a:t>
            </a:r>
            <a:r>
              <a:rPr lang="en-US" dirty="0"/>
              <a:t> Oslo: University of Oslo.</a:t>
            </a:r>
          </a:p>
          <a:p>
            <a:pPr algn="ctr"/>
            <a:endParaRPr lang="en-US" sz="32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4BE7F30-3F23-4E1E-B110-41D34D2AA66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646587" y="2043535"/>
            <a:ext cx="4008993" cy="284819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A953157-2D4B-49A6-8A5C-E45D087796C8}"/>
              </a:ext>
            </a:extLst>
          </p:cNvPr>
          <p:cNvSpPr txBox="1"/>
          <p:nvPr/>
        </p:nvSpPr>
        <p:spPr>
          <a:xfrm>
            <a:off x="1205876" y="5309576"/>
            <a:ext cx="5074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( 0.5 seconds , 1.2 seconds ]- simple methods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3BDA713-78DC-4D9A-816B-262DA8BF9BB5}"/>
              </a:ext>
            </a:extLst>
          </p:cNvPr>
          <p:cNvSpPr txBox="1"/>
          <p:nvPr/>
        </p:nvSpPr>
        <p:spPr>
          <a:xfrm>
            <a:off x="1205876" y="4963090"/>
            <a:ext cx="5074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( 1.4 seconds , 1.8 seconds ]- hybrid methods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CA07878-2665-4FA5-AD98-EC5CD40A06B6}"/>
              </a:ext>
            </a:extLst>
          </p:cNvPr>
          <p:cNvSpPr txBox="1"/>
          <p:nvPr/>
        </p:nvSpPr>
        <p:spPr>
          <a:xfrm>
            <a:off x="2953854" y="6016629"/>
            <a:ext cx="1394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300 images</a:t>
            </a:r>
          </a:p>
        </p:txBody>
      </p:sp>
      <p:pic>
        <p:nvPicPr>
          <p:cNvPr id="16" name="Picture 2" descr="University of Oslo - Wikipedia">
            <a:extLst>
              <a:ext uri="{FF2B5EF4-FFF2-40B4-BE49-F238E27FC236}">
                <a16:creationId xmlns:a16="http://schemas.microsoft.com/office/drawing/2014/main" id="{31E95AFF-03A0-4FB6-A2FA-2E90EE952C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236" y="1021628"/>
            <a:ext cx="787908" cy="787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5C8C3B9-7B52-4221-8225-4D99298A950F}"/>
              </a:ext>
            </a:extLst>
          </p:cNvPr>
          <p:cNvSpPr txBox="1"/>
          <p:nvPr/>
        </p:nvSpPr>
        <p:spPr>
          <a:xfrm>
            <a:off x="6330226" y="1240149"/>
            <a:ext cx="4753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OUR METHOD</a:t>
            </a:r>
            <a:endParaRPr lang="en-US" sz="4000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93C7D39-B1AC-4BFA-A24F-AAA310CDB3DF}"/>
              </a:ext>
            </a:extLst>
          </p:cNvPr>
          <p:cNvCxnSpPr/>
          <p:nvPr/>
        </p:nvCxnSpPr>
        <p:spPr>
          <a:xfrm>
            <a:off x="6431973" y="1388266"/>
            <a:ext cx="0" cy="4813029"/>
          </a:xfrm>
          <a:prstGeom prst="line">
            <a:avLst/>
          </a:prstGeom>
          <a:ln w="762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C44CF14-FB95-46CD-AE2D-B4943B0B424D}"/>
              </a:ext>
            </a:extLst>
          </p:cNvPr>
          <p:cNvCxnSpPr>
            <a:cxnSpLocks/>
          </p:cNvCxnSpPr>
          <p:nvPr/>
        </p:nvCxnSpPr>
        <p:spPr>
          <a:xfrm flipH="1">
            <a:off x="519059" y="4963090"/>
            <a:ext cx="11017826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2FC8C45-24E6-49B9-96A2-AAFD63473F9E}"/>
              </a:ext>
            </a:extLst>
          </p:cNvPr>
          <p:cNvCxnSpPr>
            <a:cxnSpLocks/>
          </p:cNvCxnSpPr>
          <p:nvPr/>
        </p:nvCxnSpPr>
        <p:spPr>
          <a:xfrm flipH="1">
            <a:off x="526474" y="5935060"/>
            <a:ext cx="11017826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AC85699-050F-4D5C-9D0E-44ADA481F161}"/>
              </a:ext>
            </a:extLst>
          </p:cNvPr>
          <p:cNvCxnSpPr>
            <a:cxnSpLocks/>
          </p:cNvCxnSpPr>
          <p:nvPr/>
        </p:nvCxnSpPr>
        <p:spPr>
          <a:xfrm flipH="1">
            <a:off x="587087" y="1936297"/>
            <a:ext cx="11017826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D83464D4-A6B7-498A-8305-B7F6958C16E2}"/>
              </a:ext>
            </a:extLst>
          </p:cNvPr>
          <p:cNvSpPr txBox="1"/>
          <p:nvPr/>
        </p:nvSpPr>
        <p:spPr>
          <a:xfrm>
            <a:off x="6653348" y="5021672"/>
            <a:ext cx="3724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0.056-0.1 seconds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A3AF353-5F2D-46A8-9AFE-BD3646461A34}"/>
              </a:ext>
            </a:extLst>
          </p:cNvPr>
          <p:cNvSpPr txBox="1"/>
          <p:nvPr/>
        </p:nvSpPr>
        <p:spPr>
          <a:xfrm>
            <a:off x="6655948" y="6006547"/>
            <a:ext cx="192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70.000 images</a:t>
            </a: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9DDFEC8B-9C56-48DF-85E1-697A9DF6326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68179306"/>
              </p:ext>
            </p:extLst>
          </p:nvPr>
        </p:nvGraphicFramePr>
        <p:xfrm>
          <a:off x="6706812" y="1986389"/>
          <a:ext cx="4377180" cy="29181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786983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23" grpId="0"/>
      <p:bldP spid="24" grpId="0"/>
      <p:bldGraphic spid="6" grpId="0">
        <p:bldAsOne/>
      </p:bldGraphic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BF93061-6141-4766-AEF6-23618C391F2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83152" y="2710702"/>
            <a:ext cx="5719490" cy="190499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4B2B47C-17C6-4147-BD6E-31C3F87BFC12}"/>
              </a:ext>
            </a:extLst>
          </p:cNvPr>
          <p:cNvSpPr txBox="1"/>
          <p:nvPr/>
        </p:nvSpPr>
        <p:spPr>
          <a:xfrm>
            <a:off x="979514" y="1525426"/>
            <a:ext cx="51164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M., B., A., B., G., B., &amp; L., M. (2011). Fast Vision-Based Road Tunnel Detection. In </a:t>
            </a:r>
            <a:r>
              <a:rPr lang="en-US" i="1" dirty="0"/>
              <a:t>Image Analysis and Processing.</a:t>
            </a:r>
            <a:r>
              <a:rPr lang="en-US" dirty="0"/>
              <a:t> Berlin, Heidelberg: Springer</a:t>
            </a:r>
            <a:endParaRPr lang="en-US" sz="3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FAE7D5-505D-4459-A095-3E1BE1000B7F}"/>
              </a:ext>
            </a:extLst>
          </p:cNvPr>
          <p:cNvSpPr txBox="1"/>
          <p:nvPr/>
        </p:nvSpPr>
        <p:spPr>
          <a:xfrm>
            <a:off x="4175760" y="4903042"/>
            <a:ext cx="192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0.75  microseconds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7149C9-0D3D-4F39-A1A1-CC3E09116AF8}"/>
              </a:ext>
            </a:extLst>
          </p:cNvPr>
          <p:cNvSpPr txBox="1"/>
          <p:nvPr/>
        </p:nvSpPr>
        <p:spPr>
          <a:xfrm>
            <a:off x="4456867" y="5837363"/>
            <a:ext cx="1571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50.000 images</a:t>
            </a:r>
          </a:p>
        </p:txBody>
      </p:sp>
      <p:pic>
        <p:nvPicPr>
          <p:cNvPr id="17" name="Picture 4" descr="University of Parma - Food Integrity 2020">
            <a:extLst>
              <a:ext uri="{FF2B5EF4-FFF2-40B4-BE49-F238E27FC236}">
                <a16:creationId xmlns:a16="http://schemas.microsoft.com/office/drawing/2014/main" id="{7A5EDA2D-45BF-40EC-8487-C5F832FF42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152" y="1646070"/>
            <a:ext cx="1029771" cy="93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A884EA6B-0D80-4BB9-B052-4A5EFD38AEA2}"/>
              </a:ext>
            </a:extLst>
          </p:cNvPr>
          <p:cNvSpPr txBox="1">
            <a:spLocks/>
          </p:cNvSpPr>
          <p:nvPr/>
        </p:nvSpPr>
        <p:spPr>
          <a:xfrm>
            <a:off x="1464144" y="312921"/>
            <a:ext cx="9127656" cy="806787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/>
              <a:t>Comparison to state of the art</a:t>
            </a:r>
            <a:endParaRPr lang="en-US" sz="40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65741CC-C344-4BE5-AC3F-39CFD001E863}"/>
              </a:ext>
            </a:extLst>
          </p:cNvPr>
          <p:cNvSpPr txBox="1"/>
          <p:nvPr/>
        </p:nvSpPr>
        <p:spPr>
          <a:xfrm>
            <a:off x="5282166" y="1804226"/>
            <a:ext cx="4753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OUR METHOD</a:t>
            </a:r>
            <a:endParaRPr lang="en-US" sz="4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BB27EFE-F764-4E2C-876E-31AD92B3C4A1}"/>
              </a:ext>
            </a:extLst>
          </p:cNvPr>
          <p:cNvSpPr txBox="1"/>
          <p:nvPr/>
        </p:nvSpPr>
        <p:spPr>
          <a:xfrm>
            <a:off x="6655948" y="2933420"/>
            <a:ext cx="316445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100% TRANSITION DETECTION</a:t>
            </a:r>
          </a:p>
          <a:p>
            <a:endParaRPr lang="en-US" dirty="0"/>
          </a:p>
          <a:p>
            <a:r>
              <a:rPr lang="en-US" dirty="0"/>
              <a:t>~400 transitions </a:t>
            </a:r>
          </a:p>
          <a:p>
            <a:r>
              <a:rPr lang="en-US" dirty="0"/>
              <a:t>(no tunnel – entrance)</a:t>
            </a:r>
          </a:p>
          <a:p>
            <a:r>
              <a:rPr lang="en-US" dirty="0"/>
              <a:t>(inside the tunnel – tunnel exit)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586C146-935D-46CE-8DEE-EB00B9934BE6}"/>
              </a:ext>
            </a:extLst>
          </p:cNvPr>
          <p:cNvSpPr txBox="1"/>
          <p:nvPr/>
        </p:nvSpPr>
        <p:spPr>
          <a:xfrm>
            <a:off x="6655948" y="4903042"/>
            <a:ext cx="3724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0.056-0.1 seconds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4DBEB45-577C-4169-95F0-7F5D39B129C6}"/>
              </a:ext>
            </a:extLst>
          </p:cNvPr>
          <p:cNvSpPr txBox="1"/>
          <p:nvPr/>
        </p:nvSpPr>
        <p:spPr>
          <a:xfrm>
            <a:off x="6655948" y="5837363"/>
            <a:ext cx="192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70.000 images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A3FC3D0-B67F-4502-91FD-D8D7CFA6AED7}"/>
              </a:ext>
            </a:extLst>
          </p:cNvPr>
          <p:cNvCxnSpPr/>
          <p:nvPr/>
        </p:nvCxnSpPr>
        <p:spPr>
          <a:xfrm>
            <a:off x="6431973" y="1525426"/>
            <a:ext cx="0" cy="4813029"/>
          </a:xfrm>
          <a:prstGeom prst="line">
            <a:avLst/>
          </a:prstGeom>
          <a:ln w="762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1240D32-04B0-47FC-8422-10336093C010}"/>
              </a:ext>
            </a:extLst>
          </p:cNvPr>
          <p:cNvCxnSpPr>
            <a:cxnSpLocks/>
          </p:cNvCxnSpPr>
          <p:nvPr/>
        </p:nvCxnSpPr>
        <p:spPr>
          <a:xfrm flipH="1">
            <a:off x="526474" y="4764497"/>
            <a:ext cx="11017826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D3EC65C-C52A-41B0-A894-E3031C851AD2}"/>
              </a:ext>
            </a:extLst>
          </p:cNvPr>
          <p:cNvCxnSpPr>
            <a:cxnSpLocks/>
          </p:cNvCxnSpPr>
          <p:nvPr/>
        </p:nvCxnSpPr>
        <p:spPr>
          <a:xfrm flipH="1">
            <a:off x="526474" y="5709631"/>
            <a:ext cx="11017826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838B1A3-4376-4062-845F-CFA7533B8EC4}"/>
              </a:ext>
            </a:extLst>
          </p:cNvPr>
          <p:cNvCxnSpPr>
            <a:cxnSpLocks/>
          </p:cNvCxnSpPr>
          <p:nvPr/>
        </p:nvCxnSpPr>
        <p:spPr>
          <a:xfrm flipH="1">
            <a:off x="383152" y="2579729"/>
            <a:ext cx="11017826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7023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2" grpId="0"/>
      <p:bldP spid="21" grpId="0"/>
      <p:bldP spid="22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/>
          <p:cNvSpPr txBox="1">
            <a:spLocks/>
          </p:cNvSpPr>
          <p:nvPr/>
        </p:nvSpPr>
        <p:spPr>
          <a:xfrm>
            <a:off x="1517931" y="280648"/>
            <a:ext cx="9579559" cy="805109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400" dirty="0"/>
              <a:t>experiments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E04ABEB-13F8-47A7-B6B6-1A61D2FAE18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795" y="1927512"/>
            <a:ext cx="4750836" cy="3392633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B5FC242-29B6-4E14-9EFE-51061740C66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36" t="14446"/>
          <a:stretch/>
        </p:blipFill>
        <p:spPr>
          <a:xfrm>
            <a:off x="6485648" y="2686504"/>
            <a:ext cx="3468844" cy="187464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5BDFC1C-49C0-4FD4-8FA2-8A4614D8CCE7}"/>
              </a:ext>
            </a:extLst>
          </p:cNvPr>
          <p:cNvSpPr txBox="1"/>
          <p:nvPr/>
        </p:nvSpPr>
        <p:spPr>
          <a:xfrm>
            <a:off x="2431859" y="1665902"/>
            <a:ext cx="30441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Raspberry Pi</a:t>
            </a:r>
          </a:p>
        </p:txBody>
      </p:sp>
    </p:spTree>
    <p:extLst>
      <p:ext uri="{BB962C8B-B14F-4D97-AF65-F5344CB8AC3E}">
        <p14:creationId xmlns:p14="http://schemas.microsoft.com/office/powerpoint/2010/main" val="685745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/>
          <p:cNvSpPr txBox="1">
            <a:spLocks/>
          </p:cNvSpPr>
          <p:nvPr/>
        </p:nvSpPr>
        <p:spPr>
          <a:xfrm>
            <a:off x="1517931" y="280648"/>
            <a:ext cx="9579559" cy="805109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400" dirty="0"/>
              <a:t>limitation</a:t>
            </a:r>
          </a:p>
        </p:txBody>
      </p:sp>
      <p:pic>
        <p:nvPicPr>
          <p:cNvPr id="4" name="Graphic 3" descr="Stopwatch 75%">
            <a:extLst>
              <a:ext uri="{FF2B5EF4-FFF2-40B4-BE49-F238E27FC236}">
                <a16:creationId xmlns:a16="http://schemas.microsoft.com/office/drawing/2014/main" id="{A70502CF-54D0-4A41-BB37-BDE06BA564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95499" y="2640836"/>
            <a:ext cx="2185555" cy="218555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C6C51F8-F45B-4309-9879-C178DF3B5FF8}"/>
              </a:ext>
            </a:extLst>
          </p:cNvPr>
          <p:cNvSpPr txBox="1"/>
          <p:nvPr/>
        </p:nvSpPr>
        <p:spPr>
          <a:xfrm>
            <a:off x="2538844" y="4641725"/>
            <a:ext cx="1298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Only 10 fps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0AB4E64-5EAD-4D37-BD0A-80CFE35ADAB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7851" y="2640836"/>
            <a:ext cx="3478650" cy="186374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C30E131-CCEC-484A-BB25-5E2054792C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75997" y="2920710"/>
            <a:ext cx="4279121" cy="162580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9E50DDB-0355-4C95-A3CA-041517E4E0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75997" y="1222906"/>
            <a:ext cx="4279121" cy="16137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0C5ADEA-C61A-410E-AE21-E3B5A788588C}"/>
              </a:ext>
            </a:extLst>
          </p:cNvPr>
          <p:cNvSpPr txBox="1"/>
          <p:nvPr/>
        </p:nvSpPr>
        <p:spPr>
          <a:xfrm>
            <a:off x="6702136" y="4641725"/>
            <a:ext cx="3210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Labelling process</a:t>
            </a:r>
          </a:p>
        </p:txBody>
      </p:sp>
    </p:spTree>
    <p:extLst>
      <p:ext uri="{BB962C8B-B14F-4D97-AF65-F5344CB8AC3E}">
        <p14:creationId xmlns:p14="http://schemas.microsoft.com/office/powerpoint/2010/main" val="2475488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91408" y="393782"/>
            <a:ext cx="2650656" cy="738827"/>
          </a:xfr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>
            <a:normAutofit/>
          </a:bodyPr>
          <a:lstStyle/>
          <a:p>
            <a:pPr algn="ctr"/>
            <a:r>
              <a:rPr lang="en-US" dirty="0"/>
              <a:t>example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6018" y="1757027"/>
            <a:ext cx="4211368" cy="159011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6018" y="5100416"/>
            <a:ext cx="4195330" cy="159479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660828" y="2291835"/>
            <a:ext cx="14363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TUNNEL</a:t>
            </a:r>
            <a:endParaRPr lang="en-US" dirty="0"/>
          </a:p>
        </p:txBody>
      </p:sp>
      <p:sp>
        <p:nvSpPr>
          <p:cNvPr id="11" name="Left Brace 10"/>
          <p:cNvSpPr/>
          <p:nvPr/>
        </p:nvSpPr>
        <p:spPr>
          <a:xfrm>
            <a:off x="6122585" y="5171362"/>
            <a:ext cx="586087" cy="1452897"/>
          </a:xfrm>
          <a:prstGeom prst="leftBrace">
            <a:avLst/>
          </a:prstGeom>
          <a:noFill/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4347068" y="5663510"/>
            <a:ext cx="2068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NO TUNNEL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24469" y="3670094"/>
            <a:ext cx="30226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u="sng" dirty="0"/>
              <a:t>Binary classification of images</a:t>
            </a:r>
            <a:endParaRPr lang="en-US" sz="2400" dirty="0"/>
          </a:p>
        </p:txBody>
      </p:sp>
      <p:sp>
        <p:nvSpPr>
          <p:cNvPr id="14" name="Left Brace 13"/>
          <p:cNvSpPr/>
          <p:nvPr/>
        </p:nvSpPr>
        <p:spPr>
          <a:xfrm>
            <a:off x="3805801" y="2388198"/>
            <a:ext cx="586087" cy="3736977"/>
          </a:xfrm>
          <a:prstGeom prst="leftBrace">
            <a:avLst/>
          </a:prstGeom>
          <a:noFill/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Left Brace 14">
            <a:extLst>
              <a:ext uri="{FF2B5EF4-FFF2-40B4-BE49-F238E27FC236}">
                <a16:creationId xmlns:a16="http://schemas.microsoft.com/office/drawing/2014/main" id="{1C54E18C-729C-43E8-A180-18AE2EE77ED5}"/>
              </a:ext>
            </a:extLst>
          </p:cNvPr>
          <p:cNvSpPr/>
          <p:nvPr/>
        </p:nvSpPr>
        <p:spPr>
          <a:xfrm>
            <a:off x="6096000" y="1796218"/>
            <a:ext cx="586087" cy="1452897"/>
          </a:xfrm>
          <a:prstGeom prst="leftBrace">
            <a:avLst/>
          </a:prstGeom>
          <a:noFill/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699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75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 animBg="1"/>
      <p:bldP spid="12" grpId="0"/>
      <p:bldP spid="13" grpId="0"/>
      <p:bldP spid="14" grpId="0" animBg="1"/>
      <p:bldP spid="15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/>
          <p:cNvSpPr txBox="1">
            <a:spLocks/>
          </p:cNvSpPr>
          <p:nvPr/>
        </p:nvSpPr>
        <p:spPr>
          <a:xfrm>
            <a:off x="1517931" y="280648"/>
            <a:ext cx="9579559" cy="805109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400" dirty="0"/>
              <a:t>demo</a:t>
            </a:r>
          </a:p>
        </p:txBody>
      </p:sp>
      <p:pic>
        <p:nvPicPr>
          <p:cNvPr id="2" name="final_5ef515a1e50427001520928c_676855">
            <a:hlinkClick r:id="" action="ppaction://media"/>
            <a:extLst>
              <a:ext uri="{FF2B5EF4-FFF2-40B4-BE49-F238E27FC236}">
                <a16:creationId xmlns:a16="http://schemas.microsoft.com/office/drawing/2014/main" id="{1BA9A0BD-6169-4CF3-B025-1FFE36704D0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430910" y="1205257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964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36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Picture 2">
            <a:extLst>
              <a:ext uri="{FF2B5EF4-FFF2-40B4-BE49-F238E27FC236}">
                <a16:creationId xmlns:a16="http://schemas.microsoft.com/office/drawing/2014/main" id="{678E285C-BE9E-45B7-A3EE-B9792DAE9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63" name="Group 62">
            <a:extLst>
              <a:ext uri="{FF2B5EF4-FFF2-40B4-BE49-F238E27FC236}">
                <a16:creationId xmlns:a16="http://schemas.microsoft.com/office/drawing/2014/main" id="{AB86F577-8905-4B21-8AF3-C1BB34337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64" name="Rectangle 5">
              <a:extLst>
                <a:ext uri="{FF2B5EF4-FFF2-40B4-BE49-F238E27FC236}">
                  <a16:creationId xmlns:a16="http://schemas.microsoft.com/office/drawing/2014/main" id="{D2F1CFF3-A579-4D24-B5F9-1C71BA6FE5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65" name="Freeform 6">
              <a:extLst>
                <a:ext uri="{FF2B5EF4-FFF2-40B4-BE49-F238E27FC236}">
                  <a16:creationId xmlns:a16="http://schemas.microsoft.com/office/drawing/2014/main" id="{57601B50-7EB1-43FA-8360-4297BCD76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7">
              <a:extLst>
                <a:ext uri="{FF2B5EF4-FFF2-40B4-BE49-F238E27FC236}">
                  <a16:creationId xmlns:a16="http://schemas.microsoft.com/office/drawing/2014/main" id="{60BD8B7A-CD01-4638-A2C9-299AC68B9B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Rectangle 8">
              <a:extLst>
                <a:ext uri="{FF2B5EF4-FFF2-40B4-BE49-F238E27FC236}">
                  <a16:creationId xmlns:a16="http://schemas.microsoft.com/office/drawing/2014/main" id="{095B58F9-6C29-48BE-9DA6-3855080521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68" name="Freeform 9">
              <a:extLst>
                <a:ext uri="{FF2B5EF4-FFF2-40B4-BE49-F238E27FC236}">
                  <a16:creationId xmlns:a16="http://schemas.microsoft.com/office/drawing/2014/main" id="{0C84674F-2E8A-4B70-B801-00722CDD58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10">
              <a:extLst>
                <a:ext uri="{FF2B5EF4-FFF2-40B4-BE49-F238E27FC236}">
                  <a16:creationId xmlns:a16="http://schemas.microsoft.com/office/drawing/2014/main" id="{34F320BB-D6A9-45FE-8556-498B763B1E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11">
              <a:extLst>
                <a:ext uri="{FF2B5EF4-FFF2-40B4-BE49-F238E27FC236}">
                  <a16:creationId xmlns:a16="http://schemas.microsoft.com/office/drawing/2014/main" id="{5493D54A-532A-46ED-AF63-A0A54818EF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12">
              <a:extLst>
                <a:ext uri="{FF2B5EF4-FFF2-40B4-BE49-F238E27FC236}">
                  <a16:creationId xmlns:a16="http://schemas.microsoft.com/office/drawing/2014/main" id="{EAF2EDFA-9C0B-44E2-B4BB-312B58BCA8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13">
              <a:extLst>
                <a:ext uri="{FF2B5EF4-FFF2-40B4-BE49-F238E27FC236}">
                  <a16:creationId xmlns:a16="http://schemas.microsoft.com/office/drawing/2014/main" id="{A3641113-CE35-42A4-B605-41BC06BF4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14">
              <a:extLst>
                <a:ext uri="{FF2B5EF4-FFF2-40B4-BE49-F238E27FC236}">
                  <a16:creationId xmlns:a16="http://schemas.microsoft.com/office/drawing/2014/main" id="{DA2E5B2C-BAC4-4440-9B7E-F38783197A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15">
              <a:extLst>
                <a:ext uri="{FF2B5EF4-FFF2-40B4-BE49-F238E27FC236}">
                  <a16:creationId xmlns:a16="http://schemas.microsoft.com/office/drawing/2014/main" id="{D8A506DF-2E53-42C9-94BE-B98E32E057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16">
              <a:extLst>
                <a:ext uri="{FF2B5EF4-FFF2-40B4-BE49-F238E27FC236}">
                  <a16:creationId xmlns:a16="http://schemas.microsoft.com/office/drawing/2014/main" id="{12934FF8-5F70-40BF-BBB6-5EB941FB9B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17">
              <a:extLst>
                <a:ext uri="{FF2B5EF4-FFF2-40B4-BE49-F238E27FC236}">
                  <a16:creationId xmlns:a16="http://schemas.microsoft.com/office/drawing/2014/main" id="{8EB3FB08-D01D-4E24-BE40-C16269DF62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18">
              <a:extLst>
                <a:ext uri="{FF2B5EF4-FFF2-40B4-BE49-F238E27FC236}">
                  <a16:creationId xmlns:a16="http://schemas.microsoft.com/office/drawing/2014/main" id="{D24E50D7-2753-4169-AD51-C106DA1B7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19">
              <a:extLst>
                <a:ext uri="{FF2B5EF4-FFF2-40B4-BE49-F238E27FC236}">
                  <a16:creationId xmlns:a16="http://schemas.microsoft.com/office/drawing/2014/main" id="{DF94B7E0-D9B6-4096-94D0-18D3AC0EF6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20">
              <a:extLst>
                <a:ext uri="{FF2B5EF4-FFF2-40B4-BE49-F238E27FC236}">
                  <a16:creationId xmlns:a16="http://schemas.microsoft.com/office/drawing/2014/main" id="{EBC05ADE-BBA2-4387-B005-3196E2E198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21">
              <a:extLst>
                <a:ext uri="{FF2B5EF4-FFF2-40B4-BE49-F238E27FC236}">
                  <a16:creationId xmlns:a16="http://schemas.microsoft.com/office/drawing/2014/main" id="{BBED1CEE-14D2-442F-AB08-401ABE3EF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22">
              <a:extLst>
                <a:ext uri="{FF2B5EF4-FFF2-40B4-BE49-F238E27FC236}">
                  <a16:creationId xmlns:a16="http://schemas.microsoft.com/office/drawing/2014/main" id="{4F6574C0-78E8-49EA-84BC-EE9D55707F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23">
              <a:extLst>
                <a:ext uri="{FF2B5EF4-FFF2-40B4-BE49-F238E27FC236}">
                  <a16:creationId xmlns:a16="http://schemas.microsoft.com/office/drawing/2014/main" id="{65BCDB0B-615E-4CA1-AFD5-6B121CB7CE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24">
              <a:extLst>
                <a:ext uri="{FF2B5EF4-FFF2-40B4-BE49-F238E27FC236}">
                  <a16:creationId xmlns:a16="http://schemas.microsoft.com/office/drawing/2014/main" id="{40627863-B7FC-44D1-9E53-E728FFF675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25">
              <a:extLst>
                <a:ext uri="{FF2B5EF4-FFF2-40B4-BE49-F238E27FC236}">
                  <a16:creationId xmlns:a16="http://schemas.microsoft.com/office/drawing/2014/main" id="{52FD6F8C-3AF1-487E-91F4-6E55146F1F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26">
              <a:extLst>
                <a:ext uri="{FF2B5EF4-FFF2-40B4-BE49-F238E27FC236}">
                  <a16:creationId xmlns:a16="http://schemas.microsoft.com/office/drawing/2014/main" id="{50323CF3-93CB-4E03-95C0-B180BB87A8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27">
              <a:extLst>
                <a:ext uri="{FF2B5EF4-FFF2-40B4-BE49-F238E27FC236}">
                  <a16:creationId xmlns:a16="http://schemas.microsoft.com/office/drawing/2014/main" id="{EB47D82F-CF1B-47E6-9FA2-F3A9C5F945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28">
              <a:extLst>
                <a:ext uri="{FF2B5EF4-FFF2-40B4-BE49-F238E27FC236}">
                  <a16:creationId xmlns:a16="http://schemas.microsoft.com/office/drawing/2014/main" id="{0606708F-F2D4-4678-8ED2-39041BC64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29">
              <a:extLst>
                <a:ext uri="{FF2B5EF4-FFF2-40B4-BE49-F238E27FC236}">
                  <a16:creationId xmlns:a16="http://schemas.microsoft.com/office/drawing/2014/main" id="{D7EB95B4-15E4-433D-B36F-21FF341AD9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30">
              <a:extLst>
                <a:ext uri="{FF2B5EF4-FFF2-40B4-BE49-F238E27FC236}">
                  <a16:creationId xmlns:a16="http://schemas.microsoft.com/office/drawing/2014/main" id="{500A541B-4C75-497C-A489-097ED2996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31">
              <a:extLst>
                <a:ext uri="{FF2B5EF4-FFF2-40B4-BE49-F238E27FC236}">
                  <a16:creationId xmlns:a16="http://schemas.microsoft.com/office/drawing/2014/main" id="{5789326F-12A4-48B8-B0ED-A6A2AE0C27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32">
              <a:extLst>
                <a:ext uri="{FF2B5EF4-FFF2-40B4-BE49-F238E27FC236}">
                  <a16:creationId xmlns:a16="http://schemas.microsoft.com/office/drawing/2014/main" id="{25FA672E-2B65-477F-AA75-6261CE652F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Rectangle 33">
              <a:extLst>
                <a:ext uri="{FF2B5EF4-FFF2-40B4-BE49-F238E27FC236}">
                  <a16:creationId xmlns:a16="http://schemas.microsoft.com/office/drawing/2014/main" id="{BB09AF8D-E68B-499C-B9F5-2F365813D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93" name="Freeform 34">
              <a:extLst>
                <a:ext uri="{FF2B5EF4-FFF2-40B4-BE49-F238E27FC236}">
                  <a16:creationId xmlns:a16="http://schemas.microsoft.com/office/drawing/2014/main" id="{7991AEAD-B5F3-47BA-9F1B-86C16A84A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35">
              <a:extLst>
                <a:ext uri="{FF2B5EF4-FFF2-40B4-BE49-F238E27FC236}">
                  <a16:creationId xmlns:a16="http://schemas.microsoft.com/office/drawing/2014/main" id="{19A85F58-4C3A-4388-B55C-2329EEAECF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36">
              <a:extLst>
                <a:ext uri="{FF2B5EF4-FFF2-40B4-BE49-F238E27FC236}">
                  <a16:creationId xmlns:a16="http://schemas.microsoft.com/office/drawing/2014/main" id="{05652F38-94D9-41B7-A699-7E8F0C78D8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37">
              <a:extLst>
                <a:ext uri="{FF2B5EF4-FFF2-40B4-BE49-F238E27FC236}">
                  <a16:creationId xmlns:a16="http://schemas.microsoft.com/office/drawing/2014/main" id="{3C043852-C250-4518-BB89-C91A34917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38">
              <a:extLst>
                <a:ext uri="{FF2B5EF4-FFF2-40B4-BE49-F238E27FC236}">
                  <a16:creationId xmlns:a16="http://schemas.microsoft.com/office/drawing/2014/main" id="{0CAB9A07-ECF2-416C-8528-F75DACB138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39">
              <a:extLst>
                <a:ext uri="{FF2B5EF4-FFF2-40B4-BE49-F238E27FC236}">
                  <a16:creationId xmlns:a16="http://schemas.microsoft.com/office/drawing/2014/main" id="{904A314C-A829-4AA6-92E2-529BCCF95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40">
              <a:extLst>
                <a:ext uri="{FF2B5EF4-FFF2-40B4-BE49-F238E27FC236}">
                  <a16:creationId xmlns:a16="http://schemas.microsoft.com/office/drawing/2014/main" id="{244EE6BA-4569-43ED-9E2E-1FB66201B7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41">
              <a:extLst>
                <a:ext uri="{FF2B5EF4-FFF2-40B4-BE49-F238E27FC236}">
                  <a16:creationId xmlns:a16="http://schemas.microsoft.com/office/drawing/2014/main" id="{BEB8252E-FB2A-4BB5-BEC6-CA10FF6F7C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42">
              <a:extLst>
                <a:ext uri="{FF2B5EF4-FFF2-40B4-BE49-F238E27FC236}">
                  <a16:creationId xmlns:a16="http://schemas.microsoft.com/office/drawing/2014/main" id="{91414711-C3A4-4E96-854A-DDDEB2F2E3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43">
              <a:extLst>
                <a:ext uri="{FF2B5EF4-FFF2-40B4-BE49-F238E27FC236}">
                  <a16:creationId xmlns:a16="http://schemas.microsoft.com/office/drawing/2014/main" id="{86815BA8-3055-4B42-98C3-4202FD92E0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44">
              <a:extLst>
                <a:ext uri="{FF2B5EF4-FFF2-40B4-BE49-F238E27FC236}">
                  <a16:creationId xmlns:a16="http://schemas.microsoft.com/office/drawing/2014/main" id="{44457813-E991-44AE-9A83-B7488D1F36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Rectangle 45">
              <a:extLst>
                <a:ext uri="{FF2B5EF4-FFF2-40B4-BE49-F238E27FC236}">
                  <a16:creationId xmlns:a16="http://schemas.microsoft.com/office/drawing/2014/main" id="{8CE1CF47-A73F-4560-8835-AE1DC51E5C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5" name="Freeform 46">
              <a:extLst>
                <a:ext uri="{FF2B5EF4-FFF2-40B4-BE49-F238E27FC236}">
                  <a16:creationId xmlns:a16="http://schemas.microsoft.com/office/drawing/2014/main" id="{C2A935E4-AACC-4CB9-995E-D286178873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47">
              <a:extLst>
                <a:ext uri="{FF2B5EF4-FFF2-40B4-BE49-F238E27FC236}">
                  <a16:creationId xmlns:a16="http://schemas.microsoft.com/office/drawing/2014/main" id="{93B5B778-8ACB-4004-932D-BD95997BA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48">
              <a:extLst>
                <a:ext uri="{FF2B5EF4-FFF2-40B4-BE49-F238E27FC236}">
                  <a16:creationId xmlns:a16="http://schemas.microsoft.com/office/drawing/2014/main" id="{1434AF34-0919-40AD-84B1-446D4FF2D6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49">
              <a:extLst>
                <a:ext uri="{FF2B5EF4-FFF2-40B4-BE49-F238E27FC236}">
                  <a16:creationId xmlns:a16="http://schemas.microsoft.com/office/drawing/2014/main" id="{29546CF3-6DDD-4073-AB7F-C6E722257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50">
              <a:extLst>
                <a:ext uri="{FF2B5EF4-FFF2-40B4-BE49-F238E27FC236}">
                  <a16:creationId xmlns:a16="http://schemas.microsoft.com/office/drawing/2014/main" id="{289D46AB-128A-477F-B6C9-F40F115D6C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51">
              <a:extLst>
                <a:ext uri="{FF2B5EF4-FFF2-40B4-BE49-F238E27FC236}">
                  <a16:creationId xmlns:a16="http://schemas.microsoft.com/office/drawing/2014/main" id="{A7DA7E67-3368-44AD-AACD-EB64AE3487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52">
              <a:extLst>
                <a:ext uri="{FF2B5EF4-FFF2-40B4-BE49-F238E27FC236}">
                  <a16:creationId xmlns:a16="http://schemas.microsoft.com/office/drawing/2014/main" id="{78BB1152-AB85-4AD8-BBA1-07CEA1F508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53">
              <a:extLst>
                <a:ext uri="{FF2B5EF4-FFF2-40B4-BE49-F238E27FC236}">
                  <a16:creationId xmlns:a16="http://schemas.microsoft.com/office/drawing/2014/main" id="{A982E7F2-DD68-4093-B9C5-3E42B475A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54">
              <a:extLst>
                <a:ext uri="{FF2B5EF4-FFF2-40B4-BE49-F238E27FC236}">
                  <a16:creationId xmlns:a16="http://schemas.microsoft.com/office/drawing/2014/main" id="{A682E224-4CD6-420B-897A-B23D50B82E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55">
              <a:extLst>
                <a:ext uri="{FF2B5EF4-FFF2-40B4-BE49-F238E27FC236}">
                  <a16:creationId xmlns:a16="http://schemas.microsoft.com/office/drawing/2014/main" id="{31B90F10-06CD-480E-8D35-6E0FFFB894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56">
              <a:extLst>
                <a:ext uri="{FF2B5EF4-FFF2-40B4-BE49-F238E27FC236}">
                  <a16:creationId xmlns:a16="http://schemas.microsoft.com/office/drawing/2014/main" id="{7BC977DB-69B0-4D8D-B77C-E1127EC417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57">
              <a:extLst>
                <a:ext uri="{FF2B5EF4-FFF2-40B4-BE49-F238E27FC236}">
                  <a16:creationId xmlns:a16="http://schemas.microsoft.com/office/drawing/2014/main" id="{24127454-3FCB-41D6-ACFB-81D7E05A79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58">
              <a:extLst>
                <a:ext uri="{FF2B5EF4-FFF2-40B4-BE49-F238E27FC236}">
                  <a16:creationId xmlns:a16="http://schemas.microsoft.com/office/drawing/2014/main" id="{7AA80D42-B8A8-475B-ADBF-99719CE9F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119" name="Rectangle 118">
            <a:extLst>
              <a:ext uri="{FF2B5EF4-FFF2-40B4-BE49-F238E27FC236}">
                <a16:creationId xmlns:a16="http://schemas.microsoft.com/office/drawing/2014/main" id="{34106153-7990-4956-BD26-A04A030064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1" name="Picture 2">
            <a:extLst>
              <a:ext uri="{FF2B5EF4-FFF2-40B4-BE49-F238E27FC236}">
                <a16:creationId xmlns:a16="http://schemas.microsoft.com/office/drawing/2014/main" id="{BDEA11A5-20BA-4650-A324-47C0465FF5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" y="-3747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23" name="Group 122">
            <a:extLst>
              <a:ext uri="{FF2B5EF4-FFF2-40B4-BE49-F238E27FC236}">
                <a16:creationId xmlns:a16="http://schemas.microsoft.com/office/drawing/2014/main" id="{866FCB64-0A37-46EB-8A9B-EC0C4C000A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4" name="Rectangle 5">
              <a:extLst>
                <a:ext uri="{FF2B5EF4-FFF2-40B4-BE49-F238E27FC236}">
                  <a16:creationId xmlns:a16="http://schemas.microsoft.com/office/drawing/2014/main" id="{8A162E18-5BEB-4E42-9B10-A1FDF6A0B8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5" name="Freeform 6">
              <a:extLst>
                <a:ext uri="{FF2B5EF4-FFF2-40B4-BE49-F238E27FC236}">
                  <a16:creationId xmlns:a16="http://schemas.microsoft.com/office/drawing/2014/main" id="{7BB781C9-EC32-45FE-ACE7-C24F128C4C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6" name="Freeform 7">
              <a:extLst>
                <a:ext uri="{FF2B5EF4-FFF2-40B4-BE49-F238E27FC236}">
                  <a16:creationId xmlns:a16="http://schemas.microsoft.com/office/drawing/2014/main" id="{927C5647-36E8-4A20-86D4-47831D50CF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7" name="Rectangle 8">
              <a:extLst>
                <a:ext uri="{FF2B5EF4-FFF2-40B4-BE49-F238E27FC236}">
                  <a16:creationId xmlns:a16="http://schemas.microsoft.com/office/drawing/2014/main" id="{62F2AF20-CBBE-4249-B9E2-D6B30191CF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8" name="Freeform 9">
              <a:extLst>
                <a:ext uri="{FF2B5EF4-FFF2-40B4-BE49-F238E27FC236}">
                  <a16:creationId xmlns:a16="http://schemas.microsoft.com/office/drawing/2014/main" id="{731C1229-F8A7-4B36-A52B-98A65EF869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9" name="Freeform 10">
              <a:extLst>
                <a:ext uri="{FF2B5EF4-FFF2-40B4-BE49-F238E27FC236}">
                  <a16:creationId xmlns:a16="http://schemas.microsoft.com/office/drawing/2014/main" id="{609AC686-2DBB-4D82-866C-9FF222BDD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0" name="Freeform 11">
              <a:extLst>
                <a:ext uri="{FF2B5EF4-FFF2-40B4-BE49-F238E27FC236}">
                  <a16:creationId xmlns:a16="http://schemas.microsoft.com/office/drawing/2014/main" id="{F899E6EB-BCDD-45D2-BF4B-9CA3A27984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1" name="Freeform 12">
              <a:extLst>
                <a:ext uri="{FF2B5EF4-FFF2-40B4-BE49-F238E27FC236}">
                  <a16:creationId xmlns:a16="http://schemas.microsoft.com/office/drawing/2014/main" id="{BBD3AAC8-2330-4FAB-8E31-3D50AD954F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2" name="Freeform 13">
              <a:extLst>
                <a:ext uri="{FF2B5EF4-FFF2-40B4-BE49-F238E27FC236}">
                  <a16:creationId xmlns:a16="http://schemas.microsoft.com/office/drawing/2014/main" id="{6B54F723-A70A-4865-A560-7850498A1B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3" name="Freeform 14">
              <a:extLst>
                <a:ext uri="{FF2B5EF4-FFF2-40B4-BE49-F238E27FC236}">
                  <a16:creationId xmlns:a16="http://schemas.microsoft.com/office/drawing/2014/main" id="{9B911CCD-C9A2-4DC8-A278-3C6FD76A76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4" name="Freeform 15">
              <a:extLst>
                <a:ext uri="{FF2B5EF4-FFF2-40B4-BE49-F238E27FC236}">
                  <a16:creationId xmlns:a16="http://schemas.microsoft.com/office/drawing/2014/main" id="{D559B729-03FB-435D-89BF-AF57A801B3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5" name="Freeform 16">
              <a:extLst>
                <a:ext uri="{FF2B5EF4-FFF2-40B4-BE49-F238E27FC236}">
                  <a16:creationId xmlns:a16="http://schemas.microsoft.com/office/drawing/2014/main" id="{D1C90213-0F60-4268-BE48-8221E61614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6" name="Freeform 17">
              <a:extLst>
                <a:ext uri="{FF2B5EF4-FFF2-40B4-BE49-F238E27FC236}">
                  <a16:creationId xmlns:a16="http://schemas.microsoft.com/office/drawing/2014/main" id="{A7A6A293-A06F-48B8-865A-3F65287B85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7" name="Freeform 18">
              <a:extLst>
                <a:ext uri="{FF2B5EF4-FFF2-40B4-BE49-F238E27FC236}">
                  <a16:creationId xmlns:a16="http://schemas.microsoft.com/office/drawing/2014/main" id="{8F6861B5-AAA4-4017-929E-1FD1CA106C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8" name="Freeform 19">
              <a:extLst>
                <a:ext uri="{FF2B5EF4-FFF2-40B4-BE49-F238E27FC236}">
                  <a16:creationId xmlns:a16="http://schemas.microsoft.com/office/drawing/2014/main" id="{D776D07C-2081-4DD3-A464-40F3CA41A3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9" name="Freeform 20">
              <a:extLst>
                <a:ext uri="{FF2B5EF4-FFF2-40B4-BE49-F238E27FC236}">
                  <a16:creationId xmlns:a16="http://schemas.microsoft.com/office/drawing/2014/main" id="{BBC236D6-77E5-4B3C-92D7-D708B237D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0" name="Freeform 21">
              <a:extLst>
                <a:ext uri="{FF2B5EF4-FFF2-40B4-BE49-F238E27FC236}">
                  <a16:creationId xmlns:a16="http://schemas.microsoft.com/office/drawing/2014/main" id="{8064714E-7ADE-4BD9-8981-34C135762C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1" name="Freeform 22">
              <a:extLst>
                <a:ext uri="{FF2B5EF4-FFF2-40B4-BE49-F238E27FC236}">
                  <a16:creationId xmlns:a16="http://schemas.microsoft.com/office/drawing/2014/main" id="{2FD1F23F-B1EE-46F5-B460-924E54A70D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2" name="Freeform 23">
              <a:extLst>
                <a:ext uri="{FF2B5EF4-FFF2-40B4-BE49-F238E27FC236}">
                  <a16:creationId xmlns:a16="http://schemas.microsoft.com/office/drawing/2014/main" id="{9699361A-3AFF-4826-B99C-0354EAB079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3" name="Freeform 24">
              <a:extLst>
                <a:ext uri="{FF2B5EF4-FFF2-40B4-BE49-F238E27FC236}">
                  <a16:creationId xmlns:a16="http://schemas.microsoft.com/office/drawing/2014/main" id="{B272F7B1-7BE2-4FC9-BB91-207EFD9E65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4" name="Freeform 25">
              <a:extLst>
                <a:ext uri="{FF2B5EF4-FFF2-40B4-BE49-F238E27FC236}">
                  <a16:creationId xmlns:a16="http://schemas.microsoft.com/office/drawing/2014/main" id="{CDE59C1F-AFD9-4DD5-B04A-9EB2AAED5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5" name="Freeform 26">
              <a:extLst>
                <a:ext uri="{FF2B5EF4-FFF2-40B4-BE49-F238E27FC236}">
                  <a16:creationId xmlns:a16="http://schemas.microsoft.com/office/drawing/2014/main" id="{1551E418-6CD4-4320-8224-F084039C53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6" name="Freeform 27">
              <a:extLst>
                <a:ext uri="{FF2B5EF4-FFF2-40B4-BE49-F238E27FC236}">
                  <a16:creationId xmlns:a16="http://schemas.microsoft.com/office/drawing/2014/main" id="{1F27D4B1-EBD4-4BC9-AC2E-3AD616C847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7" name="Freeform 28">
              <a:extLst>
                <a:ext uri="{FF2B5EF4-FFF2-40B4-BE49-F238E27FC236}">
                  <a16:creationId xmlns:a16="http://schemas.microsoft.com/office/drawing/2014/main" id="{C42B8D84-898A-4F76-A0F2-5699ED72BC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8" name="Freeform 29">
              <a:extLst>
                <a:ext uri="{FF2B5EF4-FFF2-40B4-BE49-F238E27FC236}">
                  <a16:creationId xmlns:a16="http://schemas.microsoft.com/office/drawing/2014/main" id="{B440932E-7985-4BA6-9899-F22A644854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9" name="Freeform 30">
              <a:extLst>
                <a:ext uri="{FF2B5EF4-FFF2-40B4-BE49-F238E27FC236}">
                  <a16:creationId xmlns:a16="http://schemas.microsoft.com/office/drawing/2014/main" id="{4B8CE969-CA1A-48CB-8588-4146F41F33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0" name="Freeform 31">
              <a:extLst>
                <a:ext uri="{FF2B5EF4-FFF2-40B4-BE49-F238E27FC236}">
                  <a16:creationId xmlns:a16="http://schemas.microsoft.com/office/drawing/2014/main" id="{138A4875-4593-4894-89D5-DFCFF0EEDA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1" name="Freeform 32">
              <a:extLst>
                <a:ext uri="{FF2B5EF4-FFF2-40B4-BE49-F238E27FC236}">
                  <a16:creationId xmlns:a16="http://schemas.microsoft.com/office/drawing/2014/main" id="{F079F26B-58E4-494E-A8BA-3F054F1F3B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2" name="Rectangle 33">
              <a:extLst>
                <a:ext uri="{FF2B5EF4-FFF2-40B4-BE49-F238E27FC236}">
                  <a16:creationId xmlns:a16="http://schemas.microsoft.com/office/drawing/2014/main" id="{04C9ECC5-BB4A-4417-B874-B75953F84F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53" name="Freeform 34">
              <a:extLst>
                <a:ext uri="{FF2B5EF4-FFF2-40B4-BE49-F238E27FC236}">
                  <a16:creationId xmlns:a16="http://schemas.microsoft.com/office/drawing/2014/main" id="{4CCCF285-B51D-4A2F-8384-830A391711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4" name="Freeform 35">
              <a:extLst>
                <a:ext uri="{FF2B5EF4-FFF2-40B4-BE49-F238E27FC236}">
                  <a16:creationId xmlns:a16="http://schemas.microsoft.com/office/drawing/2014/main" id="{BD6C6299-A09A-47DF-8A96-69D39FCA5A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5" name="Freeform 36">
              <a:extLst>
                <a:ext uri="{FF2B5EF4-FFF2-40B4-BE49-F238E27FC236}">
                  <a16:creationId xmlns:a16="http://schemas.microsoft.com/office/drawing/2014/main" id="{EE60C4B9-C404-42CD-8E94-70D4DC16AB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6" name="Freeform 37">
              <a:extLst>
                <a:ext uri="{FF2B5EF4-FFF2-40B4-BE49-F238E27FC236}">
                  <a16:creationId xmlns:a16="http://schemas.microsoft.com/office/drawing/2014/main" id="{52BD4447-C1EB-4798-8764-AB93EA9303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7" name="Freeform 38">
              <a:extLst>
                <a:ext uri="{FF2B5EF4-FFF2-40B4-BE49-F238E27FC236}">
                  <a16:creationId xmlns:a16="http://schemas.microsoft.com/office/drawing/2014/main" id="{50411559-C414-4F7C-BC6C-69F87BC9C7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8" name="Freeform 39">
              <a:extLst>
                <a:ext uri="{FF2B5EF4-FFF2-40B4-BE49-F238E27FC236}">
                  <a16:creationId xmlns:a16="http://schemas.microsoft.com/office/drawing/2014/main" id="{64737770-BB27-41C0-95CB-5290545086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9" name="Freeform 40">
              <a:extLst>
                <a:ext uri="{FF2B5EF4-FFF2-40B4-BE49-F238E27FC236}">
                  <a16:creationId xmlns:a16="http://schemas.microsoft.com/office/drawing/2014/main" id="{28929FDB-16CF-4165-B32A-EB673EFB7C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0" name="Freeform 41">
              <a:extLst>
                <a:ext uri="{FF2B5EF4-FFF2-40B4-BE49-F238E27FC236}">
                  <a16:creationId xmlns:a16="http://schemas.microsoft.com/office/drawing/2014/main" id="{D8C82883-237C-4209-9545-E832FEE3A8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1" name="Freeform 42">
              <a:extLst>
                <a:ext uri="{FF2B5EF4-FFF2-40B4-BE49-F238E27FC236}">
                  <a16:creationId xmlns:a16="http://schemas.microsoft.com/office/drawing/2014/main" id="{F1A52653-BD09-4D65-B05C-2AF4A6473A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2" name="Freeform 43">
              <a:extLst>
                <a:ext uri="{FF2B5EF4-FFF2-40B4-BE49-F238E27FC236}">
                  <a16:creationId xmlns:a16="http://schemas.microsoft.com/office/drawing/2014/main" id="{30724E80-2FD3-4E4A-A3EA-18A4C88863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3" name="Freeform 44">
              <a:extLst>
                <a:ext uri="{FF2B5EF4-FFF2-40B4-BE49-F238E27FC236}">
                  <a16:creationId xmlns:a16="http://schemas.microsoft.com/office/drawing/2014/main" id="{F1B978C7-7BC5-4F73-8B02-66A3CF67CE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4" name="Rectangle 45">
              <a:extLst>
                <a:ext uri="{FF2B5EF4-FFF2-40B4-BE49-F238E27FC236}">
                  <a16:creationId xmlns:a16="http://schemas.microsoft.com/office/drawing/2014/main" id="{799F0CED-DF8F-4350-A036-1981FBE596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5" name="Freeform 46">
              <a:extLst>
                <a:ext uri="{FF2B5EF4-FFF2-40B4-BE49-F238E27FC236}">
                  <a16:creationId xmlns:a16="http://schemas.microsoft.com/office/drawing/2014/main" id="{9F4DD366-0E86-4E99-9557-496E88B421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6" name="Freeform 47">
              <a:extLst>
                <a:ext uri="{FF2B5EF4-FFF2-40B4-BE49-F238E27FC236}">
                  <a16:creationId xmlns:a16="http://schemas.microsoft.com/office/drawing/2014/main" id="{78BB3321-D5DC-4951-AB38-0C54E3D01D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7" name="Freeform 48">
              <a:extLst>
                <a:ext uri="{FF2B5EF4-FFF2-40B4-BE49-F238E27FC236}">
                  <a16:creationId xmlns:a16="http://schemas.microsoft.com/office/drawing/2014/main" id="{955E548C-7F86-45B2-A0D2-03EAC578D3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8" name="Freeform 49">
              <a:extLst>
                <a:ext uri="{FF2B5EF4-FFF2-40B4-BE49-F238E27FC236}">
                  <a16:creationId xmlns:a16="http://schemas.microsoft.com/office/drawing/2014/main" id="{0013F508-5E69-4911-AD93-4ABE3E7C5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9" name="Freeform 50">
              <a:extLst>
                <a:ext uri="{FF2B5EF4-FFF2-40B4-BE49-F238E27FC236}">
                  <a16:creationId xmlns:a16="http://schemas.microsoft.com/office/drawing/2014/main" id="{A7F86768-93E0-4044-A62A-B11EB18FF2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0" name="Freeform 51">
              <a:extLst>
                <a:ext uri="{FF2B5EF4-FFF2-40B4-BE49-F238E27FC236}">
                  <a16:creationId xmlns:a16="http://schemas.microsoft.com/office/drawing/2014/main" id="{BA32A7B4-1DB2-4E4A-B86E-D8DB97B696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1" name="Freeform 52">
              <a:extLst>
                <a:ext uri="{FF2B5EF4-FFF2-40B4-BE49-F238E27FC236}">
                  <a16:creationId xmlns:a16="http://schemas.microsoft.com/office/drawing/2014/main" id="{AB250BD5-076C-4428-B6AF-E9EAE4F65E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2" name="Freeform 53">
              <a:extLst>
                <a:ext uri="{FF2B5EF4-FFF2-40B4-BE49-F238E27FC236}">
                  <a16:creationId xmlns:a16="http://schemas.microsoft.com/office/drawing/2014/main" id="{027DA06A-045F-4711-9307-0508B6ACFA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3" name="Freeform 54">
              <a:extLst>
                <a:ext uri="{FF2B5EF4-FFF2-40B4-BE49-F238E27FC236}">
                  <a16:creationId xmlns:a16="http://schemas.microsoft.com/office/drawing/2014/main" id="{3EB0EDA8-385A-4B2B-97F0-5194F23EB5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4" name="Freeform 55">
              <a:extLst>
                <a:ext uri="{FF2B5EF4-FFF2-40B4-BE49-F238E27FC236}">
                  <a16:creationId xmlns:a16="http://schemas.microsoft.com/office/drawing/2014/main" id="{D6FA258E-AF3F-47C9-9F4E-39ECFD7AC0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5" name="Freeform 56">
              <a:extLst>
                <a:ext uri="{FF2B5EF4-FFF2-40B4-BE49-F238E27FC236}">
                  <a16:creationId xmlns:a16="http://schemas.microsoft.com/office/drawing/2014/main" id="{6E471E73-A9C0-4C68-BD8F-360F2ED7BD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6" name="Freeform 57">
              <a:extLst>
                <a:ext uri="{FF2B5EF4-FFF2-40B4-BE49-F238E27FC236}">
                  <a16:creationId xmlns:a16="http://schemas.microsoft.com/office/drawing/2014/main" id="{C78C3110-8153-4163-B809-0B0C0C9E5C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7" name="Freeform 58">
              <a:extLst>
                <a:ext uri="{FF2B5EF4-FFF2-40B4-BE49-F238E27FC236}">
                  <a16:creationId xmlns:a16="http://schemas.microsoft.com/office/drawing/2014/main" id="{DBC57B9F-0B9B-4EDE-B3B3-7C5D5DB399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190E9F6-36D5-41E3-A027-4E7B4B07D3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6425" y="2708276"/>
            <a:ext cx="3734941" cy="80168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>
                <a:solidFill>
                  <a:srgbClr val="FFFFFF"/>
                </a:solidFill>
              </a:rPr>
              <a:t>Thank you</a:t>
            </a:r>
          </a:p>
        </p:txBody>
      </p:sp>
      <p:sp useBgFill="1">
        <p:nvSpPr>
          <p:cNvPr id="179" name="Round Diagonal Corner Rectangle 6">
            <a:extLst>
              <a:ext uri="{FF2B5EF4-FFF2-40B4-BE49-F238E27FC236}">
                <a16:creationId xmlns:a16="http://schemas.microsoft.com/office/drawing/2014/main" id="{62B94F88-FD5B-4053-B143-DFF55CE443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5999" y="808057"/>
            <a:ext cx="5286376" cy="5234394"/>
          </a:xfrm>
          <a:prstGeom prst="round2DiagRect">
            <a:avLst>
              <a:gd name="adj1" fmla="val 6185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y2mate.com - Fast and Furry-ous_4iWvedIhWjM_360p">
            <a:hlinkClick r:id="" action="ppaction://media"/>
            <a:extLst>
              <a:ext uri="{FF2B5EF4-FFF2-40B4-BE49-F238E27FC236}">
                <a16:creationId xmlns:a16="http://schemas.microsoft.com/office/drawing/2014/main" id="{491C90C0-AEFA-498E-97E4-EF4340F1BCB8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8084" end="4486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421396" y="1742986"/>
            <a:ext cx="4635583" cy="3364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7906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09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537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6018" y="1767154"/>
            <a:ext cx="4211368" cy="160006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6018" y="1767154"/>
            <a:ext cx="4211368" cy="159073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26018" y="1757027"/>
            <a:ext cx="4211368" cy="159011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26018" y="5100416"/>
            <a:ext cx="4195330" cy="1594791"/>
          </a:xfrm>
          <a:prstGeom prst="rect">
            <a:avLst/>
          </a:prstGeom>
        </p:spPr>
      </p:pic>
      <p:sp>
        <p:nvSpPr>
          <p:cNvPr id="9" name="Left Brace 8"/>
          <p:cNvSpPr/>
          <p:nvPr/>
        </p:nvSpPr>
        <p:spPr>
          <a:xfrm>
            <a:off x="6122585" y="129092"/>
            <a:ext cx="586087" cy="4787153"/>
          </a:xfrm>
          <a:prstGeom prst="leftBrace">
            <a:avLst/>
          </a:prstGeom>
          <a:noFill/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660828" y="2291835"/>
            <a:ext cx="14363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TUNNEL</a:t>
            </a:r>
            <a:endParaRPr lang="en-US" dirty="0"/>
          </a:p>
        </p:txBody>
      </p:sp>
      <p:sp>
        <p:nvSpPr>
          <p:cNvPr id="11" name="Left Brace 10"/>
          <p:cNvSpPr/>
          <p:nvPr/>
        </p:nvSpPr>
        <p:spPr>
          <a:xfrm>
            <a:off x="6122585" y="5171362"/>
            <a:ext cx="586087" cy="1452897"/>
          </a:xfrm>
          <a:prstGeom prst="leftBrace">
            <a:avLst/>
          </a:prstGeom>
          <a:noFill/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4347068" y="5663510"/>
            <a:ext cx="2068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NO TUNNEL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24469" y="3670094"/>
            <a:ext cx="30226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u="sng" dirty="0"/>
              <a:t>Binary classification of images</a:t>
            </a:r>
            <a:endParaRPr lang="en-US" sz="2400" dirty="0"/>
          </a:p>
        </p:txBody>
      </p:sp>
      <p:sp>
        <p:nvSpPr>
          <p:cNvPr id="14" name="Left Brace 13"/>
          <p:cNvSpPr/>
          <p:nvPr/>
        </p:nvSpPr>
        <p:spPr>
          <a:xfrm>
            <a:off x="3805801" y="2388198"/>
            <a:ext cx="586087" cy="3736977"/>
          </a:xfrm>
          <a:prstGeom prst="leftBrace">
            <a:avLst/>
          </a:prstGeom>
          <a:noFill/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4B58B40-CC2E-4F9C-9108-B0013570D792}"/>
              </a:ext>
            </a:extLst>
          </p:cNvPr>
          <p:cNvSpPr txBox="1"/>
          <p:nvPr/>
        </p:nvSpPr>
        <p:spPr>
          <a:xfrm>
            <a:off x="5465619" y="751972"/>
            <a:ext cx="15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ENTRANCE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487DE42-7620-45C2-89AD-34441B66B804}"/>
              </a:ext>
            </a:extLst>
          </p:cNvPr>
          <p:cNvSpPr txBox="1"/>
          <p:nvPr/>
        </p:nvSpPr>
        <p:spPr>
          <a:xfrm>
            <a:off x="5963911" y="2308810"/>
            <a:ext cx="10621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INSIDE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95FF0E7-55F9-41A3-BDC0-BF4386B7C53F}"/>
              </a:ext>
            </a:extLst>
          </p:cNvPr>
          <p:cNvSpPr txBox="1"/>
          <p:nvPr/>
        </p:nvSpPr>
        <p:spPr>
          <a:xfrm>
            <a:off x="6203063" y="3951553"/>
            <a:ext cx="8229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EXIT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0E905F8-7392-4103-A0AF-B530D4ED377B}"/>
              </a:ext>
            </a:extLst>
          </p:cNvPr>
          <p:cNvSpPr txBox="1"/>
          <p:nvPr/>
        </p:nvSpPr>
        <p:spPr>
          <a:xfrm>
            <a:off x="409590" y="3778037"/>
            <a:ext cx="353290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u="sng" dirty="0"/>
              <a:t>Multi-class classification</a:t>
            </a:r>
          </a:p>
          <a:p>
            <a:pPr algn="ctr"/>
            <a:r>
              <a:rPr lang="en-US" sz="2800" u="sng" dirty="0"/>
              <a:t>of images</a:t>
            </a:r>
            <a:endParaRPr lang="en-US" sz="2400" dirty="0"/>
          </a:p>
        </p:txBody>
      </p:sp>
      <p:sp>
        <p:nvSpPr>
          <p:cNvPr id="20" name="Left Brace 19">
            <a:extLst>
              <a:ext uri="{FF2B5EF4-FFF2-40B4-BE49-F238E27FC236}">
                <a16:creationId xmlns:a16="http://schemas.microsoft.com/office/drawing/2014/main" id="{B01C2BE7-24AA-44FA-802A-008E44BCE001}"/>
              </a:ext>
            </a:extLst>
          </p:cNvPr>
          <p:cNvSpPr/>
          <p:nvPr/>
        </p:nvSpPr>
        <p:spPr>
          <a:xfrm>
            <a:off x="6096000" y="1796218"/>
            <a:ext cx="586087" cy="1452897"/>
          </a:xfrm>
          <a:prstGeom prst="leftBrace">
            <a:avLst/>
          </a:prstGeom>
          <a:noFill/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BFCE9878-1678-4F0D-A33A-21E0C86B6BE3}"/>
              </a:ext>
            </a:extLst>
          </p:cNvPr>
          <p:cNvSpPr txBox="1">
            <a:spLocks/>
          </p:cNvSpPr>
          <p:nvPr/>
        </p:nvSpPr>
        <p:spPr>
          <a:xfrm>
            <a:off x="1391408" y="393782"/>
            <a:ext cx="2650656" cy="738827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3578898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750"/>
                            </p:stCondLst>
                            <p:childTnLst>
                              <p:par>
                                <p:cTn id="22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250"/>
                            </p:stCondLst>
                            <p:childTnLst>
                              <p:par>
                                <p:cTn id="26" presetID="35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4.07407E-6 L -0.10911 0.00463 " pathEditMode="relative" rAng="0" ptsTypes="AA">
                                      <p:cBhvr>
                                        <p:cTn id="27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456" y="2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75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250"/>
                            </p:stCondLst>
                            <p:childTnLst>
                              <p:par>
                                <p:cTn id="3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4.44444E-6 L 1.66667E-6 -0.25 " pathEditMode="relative" rAng="0" ptsTypes="AA">
                                      <p:cBhvr>
                                        <p:cTn id="39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250"/>
                            </p:stCondLst>
                            <p:childTnLst>
                              <p:par>
                                <p:cTn id="4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52 0.0007 L 1.66667E-6 0.24236 " pathEditMode="relative" rAng="0" ptsTypes="AA">
                                      <p:cBhvr>
                                        <p:cTn id="47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" y="1208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0" grpId="0"/>
      <p:bldP spid="13" grpId="0"/>
      <p:bldP spid="15" grpId="0"/>
      <p:bldP spid="16" grpId="0"/>
      <p:bldP spid="17" grpId="0"/>
      <p:bldP spid="19" grpId="0"/>
      <p:bldP spid="2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>
            <a:extLst>
              <a:ext uri="{FF2B5EF4-FFF2-40B4-BE49-F238E27FC236}">
                <a16:creationId xmlns:a16="http://schemas.microsoft.com/office/drawing/2014/main" id="{97D11C28-22FC-4747-96EA-859EDE432906}"/>
              </a:ext>
            </a:extLst>
          </p:cNvPr>
          <p:cNvSpPr txBox="1"/>
          <p:nvPr/>
        </p:nvSpPr>
        <p:spPr>
          <a:xfrm>
            <a:off x="5810936" y="5844894"/>
            <a:ext cx="29790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bg1"/>
              </a:buClr>
            </a:pPr>
            <a:r>
              <a:rPr lang="en-US" sz="3200" dirty="0"/>
              <a:t>Safety alerts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E5465D7-63BE-4BE3-B052-CC231925B568}"/>
              </a:ext>
            </a:extLst>
          </p:cNvPr>
          <p:cNvSpPr txBox="1"/>
          <p:nvPr/>
        </p:nvSpPr>
        <p:spPr>
          <a:xfrm>
            <a:off x="6832864" y="2329874"/>
            <a:ext cx="417230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bg1"/>
              </a:buClr>
            </a:pPr>
            <a:r>
              <a:rPr lang="en-US" sz="3200" dirty="0"/>
              <a:t>Internal ventilation</a:t>
            </a:r>
          </a:p>
          <a:p>
            <a:pPr marL="457200" indent="-45720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sz="32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BA9CA3-22CA-44F5-AF48-5F5988BDE985}"/>
              </a:ext>
            </a:extLst>
          </p:cNvPr>
          <p:cNvSpPr txBox="1"/>
          <p:nvPr/>
        </p:nvSpPr>
        <p:spPr>
          <a:xfrm>
            <a:off x="6289888" y="5260119"/>
            <a:ext cx="27176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bg1"/>
              </a:buClr>
            </a:pPr>
            <a:r>
              <a:rPr lang="en-US" sz="3200" dirty="0"/>
              <a:t>Strategizing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8E35A2D-9EDE-4530-B54D-049CFC566ABE}"/>
              </a:ext>
            </a:extLst>
          </p:cNvPr>
          <p:cNvSpPr txBox="1"/>
          <p:nvPr/>
        </p:nvSpPr>
        <p:spPr>
          <a:xfrm>
            <a:off x="7361378" y="2965333"/>
            <a:ext cx="417230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bg1"/>
              </a:buClr>
            </a:pPr>
            <a:r>
              <a:rPr lang="en-US" sz="3200" dirty="0"/>
              <a:t>Headlights</a:t>
            </a:r>
          </a:p>
          <a:p>
            <a:pPr>
              <a:buClr>
                <a:schemeClr val="bg1"/>
              </a:buClr>
            </a:pPr>
            <a:endParaRPr lang="en-US" sz="32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F87D5D5-D3F8-43C2-A564-A3E9604E8C34}"/>
              </a:ext>
            </a:extLst>
          </p:cNvPr>
          <p:cNvSpPr txBox="1"/>
          <p:nvPr/>
        </p:nvSpPr>
        <p:spPr>
          <a:xfrm>
            <a:off x="7833049" y="3560924"/>
            <a:ext cx="45984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bg1"/>
              </a:buClr>
            </a:pPr>
            <a:r>
              <a:rPr lang="en-US" sz="3200" dirty="0"/>
              <a:t>Internal temperature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97EBBD9-490E-40E9-A394-5C82ABA9E297}"/>
              </a:ext>
            </a:extLst>
          </p:cNvPr>
          <p:cNvSpPr txBox="1"/>
          <p:nvPr/>
        </p:nvSpPr>
        <p:spPr>
          <a:xfrm>
            <a:off x="5810936" y="1161657"/>
            <a:ext cx="43179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bg1"/>
              </a:buClr>
            </a:pPr>
            <a:r>
              <a:rPr lang="en-US" sz="3200" dirty="0"/>
              <a:t>Sensor calibration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7F3BDDF-659B-4B6D-AF01-0D9263469BC9}"/>
              </a:ext>
            </a:extLst>
          </p:cNvPr>
          <p:cNvSpPr txBox="1"/>
          <p:nvPr/>
        </p:nvSpPr>
        <p:spPr>
          <a:xfrm>
            <a:off x="7361378" y="4216912"/>
            <a:ext cx="51975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bg1"/>
              </a:buClr>
            </a:pPr>
            <a:r>
              <a:rPr lang="en-US" sz="3200" dirty="0"/>
              <a:t>Windscreen wipers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8272A9E-BAA9-4E1E-93A6-7BAA257181D9}"/>
              </a:ext>
            </a:extLst>
          </p:cNvPr>
          <p:cNvSpPr txBox="1"/>
          <p:nvPr/>
        </p:nvSpPr>
        <p:spPr>
          <a:xfrm>
            <a:off x="522616" y="2949457"/>
            <a:ext cx="2873595" cy="1754326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Automotive Auxiliary Systems</a:t>
            </a:r>
          </a:p>
        </p:txBody>
      </p:sp>
      <p:pic>
        <p:nvPicPr>
          <p:cNvPr id="1028" name="Picture 4" descr="Free Movie Camera Clipart, Download Free Clip Art, Free Clip Art ...">
            <a:extLst>
              <a:ext uri="{FF2B5EF4-FFF2-40B4-BE49-F238E27FC236}">
                <a16:creationId xmlns:a16="http://schemas.microsoft.com/office/drawing/2014/main" id="{D7926521-B218-4EBF-A86F-7854C47736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1651" y="1060652"/>
            <a:ext cx="546167" cy="800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lipart cars headlight, Clipart cars headlight Transparent FREE ...">
            <a:extLst>
              <a:ext uri="{FF2B5EF4-FFF2-40B4-BE49-F238E27FC236}">
                <a16:creationId xmlns:a16="http://schemas.microsoft.com/office/drawing/2014/main" id="{614D4AB4-1476-4BA6-B489-24BB9617CF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7117" y="2949457"/>
            <a:ext cx="584775" cy="584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Temperature Cold Hot Comments - Temperature Icon Transparent ...">
            <a:extLst>
              <a:ext uri="{FF2B5EF4-FFF2-40B4-BE49-F238E27FC236}">
                <a16:creationId xmlns:a16="http://schemas.microsoft.com/office/drawing/2014/main" id="{8CB27827-0DC5-497B-8656-89C28F50BE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2700" y="3566701"/>
            <a:ext cx="297404" cy="602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Genuine VW Parts in Fort Lauderdale, FL | Gunther Volkswagen">
            <a:extLst>
              <a:ext uri="{FF2B5EF4-FFF2-40B4-BE49-F238E27FC236}">
                <a16:creationId xmlns:a16="http://schemas.microsoft.com/office/drawing/2014/main" id="{D0FB0F58-BF95-4E88-B3F8-E7D7742EC3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4756" y="4209472"/>
            <a:ext cx="749499" cy="749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Free Strategy Clipart Pictures - Clipartix">
            <a:extLst>
              <a:ext uri="{FF2B5EF4-FFF2-40B4-BE49-F238E27FC236}">
                <a16:creationId xmlns:a16="http://schemas.microsoft.com/office/drawing/2014/main" id="{ED36D2A0-8E0F-4AF0-8B8C-9B06092DE2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grayscl/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harpenSoften amount="50000"/>
                    </a14:imgEffect>
                    <a14:imgEffect>
                      <a14:brightnessContrast bright="9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7818" y="5138203"/>
            <a:ext cx="659145" cy="659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Warning Icon Transparent &amp; PNG Clipart Free Download - YAWD">
            <a:extLst>
              <a:ext uri="{FF2B5EF4-FFF2-40B4-BE49-F238E27FC236}">
                <a16:creationId xmlns:a16="http://schemas.microsoft.com/office/drawing/2014/main" id="{859F74F2-6FFA-4881-830F-F2E86BC26A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1791" y="5939986"/>
            <a:ext cx="659145" cy="489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Pollution Vector at Vectorified.com | Collection of Pollution ...">
            <a:extLst>
              <a:ext uri="{FF2B5EF4-FFF2-40B4-BE49-F238E27FC236}">
                <a16:creationId xmlns:a16="http://schemas.microsoft.com/office/drawing/2014/main" id="{A12D4C54-78EC-4C25-9EFA-4037E354B5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757818" y="2141197"/>
            <a:ext cx="959311" cy="1007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itle 1">
            <a:extLst>
              <a:ext uri="{FF2B5EF4-FFF2-40B4-BE49-F238E27FC236}">
                <a16:creationId xmlns:a16="http://schemas.microsoft.com/office/drawing/2014/main" id="{B6920626-D4F6-4285-83BF-C9A2414F5327}"/>
              </a:ext>
            </a:extLst>
          </p:cNvPr>
          <p:cNvSpPr txBox="1">
            <a:spLocks/>
          </p:cNvSpPr>
          <p:nvPr/>
        </p:nvSpPr>
        <p:spPr>
          <a:xfrm>
            <a:off x="1391408" y="393782"/>
            <a:ext cx="2650656" cy="738827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motivation</a:t>
            </a:r>
          </a:p>
        </p:txBody>
      </p:sp>
    </p:spTree>
    <p:extLst>
      <p:ext uri="{BB962C8B-B14F-4D97-AF65-F5344CB8AC3E}">
        <p14:creationId xmlns:p14="http://schemas.microsoft.com/office/powerpoint/2010/main" val="775033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43" grpId="0"/>
      <p:bldP spid="14" grpId="0"/>
      <p:bldP spid="17" grpId="0"/>
      <p:bldP spid="18" grpId="0"/>
      <p:bldP spid="20" grpId="0"/>
      <p:bldP spid="21" grpId="0"/>
      <p:bldP spid="2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40964-F94A-422E-8948-69886714E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5400" dirty="0"/>
              <a:t>State of the art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342AEF-13D0-488C-9C61-C2E12E23AC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Fast Vision-Based Road Tunnel Detection</a:t>
            </a:r>
            <a:endParaRPr lang="en-US" sz="5400" dirty="0"/>
          </a:p>
          <a:p>
            <a:pPr algn="ctr"/>
            <a:r>
              <a:rPr lang="en-US" dirty="0"/>
              <a:t>Road Tunnel Entrance Recognition System </a:t>
            </a:r>
            <a:endParaRPr lang="en-US" sz="5400" dirty="0"/>
          </a:p>
          <a:p>
            <a:pPr algn="ctr"/>
            <a:r>
              <a:rPr lang="en-US" dirty="0"/>
              <a:t>Tunnel detecting device for vehicle </a:t>
            </a:r>
            <a:endParaRPr lang="en-US" sz="5400" dirty="0"/>
          </a:p>
          <a:p>
            <a:pPr algn="ctr"/>
            <a:r>
              <a:rPr lang="en-US" dirty="0"/>
              <a:t>Iron Tunnel Recognition Using Statistical Characteristics of Received Signals in Automotive Radar Systems</a:t>
            </a:r>
            <a:endParaRPr lang="en-US" sz="5400" dirty="0"/>
          </a:p>
          <a:p>
            <a:pPr algn="ctr"/>
            <a:r>
              <a:rPr lang="en-US" dirty="0"/>
              <a:t>Fast Vision-Based Road Tunnel Detection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1685183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3CF08E-AF0A-447D-B11E-50FB664A46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7483" y="2064292"/>
            <a:ext cx="4761677" cy="58631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200" dirty="0"/>
              <a:t>Artificial intelligence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3075289-A8FE-4429-840D-8871356D6324}"/>
              </a:ext>
            </a:extLst>
          </p:cNvPr>
          <p:cNvSpPr txBox="1">
            <a:spLocks/>
          </p:cNvSpPr>
          <p:nvPr/>
        </p:nvSpPr>
        <p:spPr>
          <a:xfrm>
            <a:off x="1464144" y="312921"/>
            <a:ext cx="9670702" cy="1363245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400" dirty="0"/>
              <a:t>State of the art</a:t>
            </a:r>
          </a:p>
        </p:txBody>
      </p:sp>
      <p:pic>
        <p:nvPicPr>
          <p:cNvPr id="2050" name="Picture 2" descr="AI Artificial intelligence Technology robot cartoon 001 - Download ...">
            <a:extLst>
              <a:ext uri="{FF2B5EF4-FFF2-40B4-BE49-F238E27FC236}">
                <a16:creationId xmlns:a16="http://schemas.microsoft.com/office/drawing/2014/main" id="{5AA8A849-0A11-4158-A7D7-2CE9FF115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506" y="2430683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Scooby doo mask reveal Blank Template - Imgflip">
            <a:extLst>
              <a:ext uri="{FF2B5EF4-FFF2-40B4-BE49-F238E27FC236}">
                <a16:creationId xmlns:a16="http://schemas.microsoft.com/office/drawing/2014/main" id="{A9D8E5D9-F1D2-47F2-8BCB-72119804AF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 bwMode="auto">
          <a:xfrm>
            <a:off x="5319471" y="2327065"/>
            <a:ext cx="51435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Scooby doo mask reveal Blank Template - Imgflip">
            <a:extLst>
              <a:ext uri="{FF2B5EF4-FFF2-40B4-BE49-F238E27FC236}">
                <a16:creationId xmlns:a16="http://schemas.microsoft.com/office/drawing/2014/main" id="{AC488842-F0A6-4276-A140-84775E9C6E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511"/>
          <a:stretch/>
        </p:blipFill>
        <p:spPr bwMode="auto">
          <a:xfrm>
            <a:off x="5319471" y="2430683"/>
            <a:ext cx="5143500" cy="3325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2D4CFE2-6CD5-4B43-A5FA-9B872912CBEB}"/>
              </a:ext>
            </a:extLst>
          </p:cNvPr>
          <p:cNvSpPr txBox="1">
            <a:spLocks/>
          </p:cNvSpPr>
          <p:nvPr/>
        </p:nvSpPr>
        <p:spPr>
          <a:xfrm>
            <a:off x="377482" y="2915934"/>
            <a:ext cx="4761677" cy="16578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200" dirty="0"/>
              <a:t>Mathematics &amp;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3200" dirty="0"/>
              <a:t>Image processing</a:t>
            </a:r>
          </a:p>
        </p:txBody>
      </p:sp>
      <p:pic>
        <p:nvPicPr>
          <p:cNvPr id="2054" name="Picture 6" descr="2D Convolution block | Peltarion Platform">
            <a:extLst>
              <a:ext uri="{FF2B5EF4-FFF2-40B4-BE49-F238E27FC236}">
                <a16:creationId xmlns:a16="http://schemas.microsoft.com/office/drawing/2014/main" id="{F4A92CFE-E1FE-4B19-8AC2-74108755E2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875"/>
          <a:stretch/>
        </p:blipFill>
        <p:spPr bwMode="auto">
          <a:xfrm>
            <a:off x="1037031" y="4151184"/>
            <a:ext cx="3549752" cy="1604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361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2" presetClass="entr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build="p"/>
      <p:bldP spid="12" grpId="1" uiExpand="1" build="p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4587</TotalTime>
  <Words>1698</Words>
  <Application>Microsoft Office PowerPoint</Application>
  <PresentationFormat>Widescreen</PresentationFormat>
  <Paragraphs>368</Paragraphs>
  <Slides>51</Slides>
  <Notes>32</Notes>
  <HiddenSlides>0</HiddenSlides>
  <MMClips>3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5" baseType="lpstr">
      <vt:lpstr>Arial</vt:lpstr>
      <vt:lpstr>Calibri</vt:lpstr>
      <vt:lpstr>Tw Cen MT</vt:lpstr>
      <vt:lpstr>Circuit</vt:lpstr>
      <vt:lpstr>AUTOMOTIVE INTELLIGENT SYSTEMS:  TUNNEL RECOGNITION USING DEEP LEARNING TECHNIQUES</vt:lpstr>
      <vt:lpstr>purpose</vt:lpstr>
      <vt:lpstr>introduction</vt:lpstr>
      <vt:lpstr>Problem definition</vt:lpstr>
      <vt:lpstr>example</vt:lpstr>
      <vt:lpstr>PowerPoint Presentation</vt:lpstr>
      <vt:lpstr>PowerPoint Presentation</vt:lpstr>
      <vt:lpstr>State of the art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Architecture</vt:lpstr>
      <vt:lpstr>PowerPoint Presentation</vt:lpstr>
      <vt:lpstr>PowerPoint Presentation</vt:lpstr>
      <vt:lpstr>implementation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Model selection</vt:lpstr>
      <vt:lpstr>PowerPoint Presentation</vt:lpstr>
      <vt:lpstr>PowerPoint Presentation</vt:lpstr>
      <vt:lpstr>techniques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SISTEME INTELIGENTE AUTO: RECUNOAȘTERE DE TUNELURI</dc:title>
  <dc:creator>RADU GALAN</dc:creator>
  <cp:lastModifiedBy>RADU GALAN</cp:lastModifiedBy>
  <cp:revision>87</cp:revision>
  <dcterms:created xsi:type="dcterms:W3CDTF">2020-05-04T21:39:07Z</dcterms:created>
  <dcterms:modified xsi:type="dcterms:W3CDTF">2020-06-26T10:24:54Z</dcterms:modified>
</cp:coreProperties>
</file>